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99" r:id="rId2"/>
    <p:sldMasterId id="2147483708" r:id="rId3"/>
    <p:sldMasterId id="2147483717" r:id="rId4"/>
    <p:sldMasterId id="2147483726" r:id="rId5"/>
  </p:sldMasterIdLst>
  <p:notesMasterIdLst>
    <p:notesMasterId r:id="rId7"/>
  </p:notesMasterIdLst>
  <p:handoutMasterIdLst>
    <p:handoutMasterId r:id="rId8"/>
  </p:handoutMasterIdLst>
  <p:sldIdLst>
    <p:sldId id="486" r:id="rId6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meler, Susan - San Francisco" initials="SR" lastIdx="2" clrIdx="0"/>
  <p:cmAuthor id="7" name="Cara Hoch" initials="CH" lastIdx="3" clrIdx="7">
    <p:extLst>
      <p:ext uri="{19B8F6BF-5375-455C-9EA6-DF929625EA0E}">
        <p15:presenceInfo xmlns:p15="http://schemas.microsoft.com/office/powerpoint/2012/main" userId="S-1-5-21-220523388-920026266-839522115-9396" providerId="AD"/>
      </p:ext>
    </p:extLst>
  </p:cmAuthor>
  <p:cmAuthor id="1" name="Acker, Paula - San Francisco" initials="PA" lastIdx="2" clrIdx="1"/>
  <p:cmAuthor id="8" name="Deborah Kaufman" initials="DK" lastIdx="1" clrIdx="8">
    <p:extLst>
      <p:ext uri="{19B8F6BF-5375-455C-9EA6-DF929625EA0E}">
        <p15:presenceInfo xmlns:p15="http://schemas.microsoft.com/office/powerpoint/2012/main" userId="S-1-5-21-220523388-920026266-839522115-9207" providerId="AD"/>
      </p:ext>
    </p:extLst>
  </p:cmAuthor>
  <p:cmAuthor id="2" name="Kristi Allen" initials="KA" lastIdx="1" clrIdx="2">
    <p:extLst/>
  </p:cmAuthor>
  <p:cmAuthor id="9" name="Susan Rachmeler" initials="SR [2]" lastIdx="3" clrIdx="9">
    <p:extLst>
      <p:ext uri="{19B8F6BF-5375-455C-9EA6-DF929625EA0E}">
        <p15:presenceInfo xmlns:p15="http://schemas.microsoft.com/office/powerpoint/2012/main" userId="Susan Rachmeler" providerId="None"/>
      </p:ext>
    </p:extLst>
  </p:cmAuthor>
  <p:cmAuthor id="3" name="Kristi Allen" initials="KA [2]" lastIdx="1" clrIdx="3">
    <p:extLst/>
  </p:cmAuthor>
  <p:cmAuthor id="10" name="Rachmeler, Susan" initials="RS" lastIdx="1" clrIdx="10">
    <p:extLst>
      <p:ext uri="{19B8F6BF-5375-455C-9EA6-DF929625EA0E}">
        <p15:presenceInfo xmlns:p15="http://schemas.microsoft.com/office/powerpoint/2012/main" userId="Rachmeler, Susan" providerId="None"/>
      </p:ext>
    </p:extLst>
  </p:cmAuthor>
  <p:cmAuthor id="4" name="Kristi Allen" initials="KA [3]" lastIdx="1" clrIdx="4">
    <p:extLst/>
  </p:cmAuthor>
  <p:cmAuthor id="5" name="Kristi Allen" initials="KA [4]" lastIdx="1" clrIdx="5">
    <p:extLst/>
  </p:cmAuthor>
  <p:cmAuthor id="6" name="Susan Rachmeler" initials="SR" lastIdx="15" clrIdx="6">
    <p:extLst>
      <p:ext uri="{19B8F6BF-5375-455C-9EA6-DF929625EA0E}">
        <p15:presenceInfo xmlns:p15="http://schemas.microsoft.com/office/powerpoint/2012/main" userId="S-1-5-21-220523388-920026266-839522115-9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52D"/>
    <a:srgbClr val="3C3D42"/>
    <a:srgbClr val="E6E6E6"/>
    <a:srgbClr val="B4B6B7"/>
    <a:srgbClr val="262626"/>
    <a:srgbClr val="D7D7D7"/>
    <a:srgbClr val="EC3E42"/>
    <a:srgbClr val="CC0000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6395" autoAdjust="0"/>
  </p:normalViewPr>
  <p:slideViewPr>
    <p:cSldViewPr>
      <p:cViewPr varScale="1">
        <p:scale>
          <a:sx n="192" d="100"/>
          <a:sy n="192" d="100"/>
        </p:scale>
        <p:origin x="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AC790-1E7A-4032-BFB5-5A70D212AA4C}" type="datetimeFigureOut">
              <a:rPr lang="en-US" smtClean="0"/>
              <a:t>6/6/19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DB85C-A312-4B2C-9502-E1F25494D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3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9AE3A-525D-4283-8077-C2634E90BF07}" type="datetimeFigureOut">
              <a:rPr lang="en-US" smtClean="0"/>
              <a:t>6/6/19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28CA0-E363-4631-A19D-7990BC18B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7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28CA0-E363-4631-A19D-7990BC18B4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8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04800" y="5181600"/>
            <a:ext cx="8610600" cy="914400"/>
          </a:xfrm>
        </p:spPr>
        <p:txBody>
          <a:bodyPr anchor="ctr"/>
          <a:lstStyle>
            <a:lvl1pPr algn="ctr">
              <a:defRPr sz="2800" b="0" baseline="0">
                <a:solidFill>
                  <a:schemeClr val="accent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  |  Date or Organization</a:t>
            </a: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Copyright ©2019 by John Wiley &amp; Sons, Inc.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55"/>
            <a:ext cx="9144000" cy="50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>
          <a:gsLst>
            <a:gs pos="0">
              <a:srgbClr val="FFFFFF"/>
            </a:gs>
            <a:gs pos="99000">
              <a:srgbClr val="BFBF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282" y="609600"/>
            <a:ext cx="3714219" cy="21336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B4252D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1225097" cy="158931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3048001"/>
            <a:ext cx="3733800" cy="2819399"/>
          </a:xfrm>
        </p:spPr>
        <p:txBody>
          <a:bodyPr/>
          <a:lstStyle>
            <a:lvl1pPr marL="0" indent="0" algn="l">
              <a:buClr>
                <a:srgbClr val="CC0000"/>
              </a:buClr>
              <a:buFont typeface="Wingdings 3" panose="05040102010807070707" pitchFamily="18" charset="2"/>
              <a:buNone/>
              <a:defRPr sz="2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0" y="609600"/>
            <a:ext cx="35814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28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2590800"/>
            <a:ext cx="4435110" cy="2590800"/>
          </a:xfrm>
        </p:spPr>
        <p:txBody>
          <a:bodyPr anchor="ctr"/>
          <a:lstStyle>
            <a:lvl1pPr algn="ctr">
              <a:defRPr sz="4400" b="1">
                <a:solidFill>
                  <a:srgbClr val="CC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8100" y="6019800"/>
            <a:ext cx="3200400" cy="685800"/>
          </a:xfrm>
          <a:prstGeom prst="rect">
            <a:avLst/>
          </a:prstGeom>
        </p:spPr>
        <p:txBody>
          <a:bodyPr vert="horz" lIns="48768" tIns="24384" rIns="48768" bIns="24384" rtlCol="0">
            <a:normAutofit/>
          </a:bodyPr>
          <a:lstStyle/>
          <a:p>
            <a:pPr algn="ctr" defTabSz="487674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cap="all" spc="225" dirty="0">
                <a:solidFill>
                  <a:srgbClr val="000000">
                    <a:lumMod val="75000"/>
                    <a:lumOff val="25000"/>
                  </a:srgbClr>
                </a:solidFill>
                <a:ea typeface="Arial" charset="0"/>
                <a:cs typeface="Arial" charset="0"/>
                <a:sym typeface="Helvetica Light"/>
              </a:rPr>
              <a:t>PATRICK LENCIONI</a:t>
            </a:r>
          </a:p>
          <a:p>
            <a:pPr algn="ctr" defTabSz="487674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ea typeface="Arial" charset="0"/>
                <a:cs typeface="Arial" charset="0"/>
                <a:sym typeface="Helvetica Light"/>
              </a:rPr>
              <a:t>The New York Times 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a typeface="Arial" charset="0"/>
                <a:cs typeface="Arial" charset="0"/>
                <a:sym typeface="Helvetica Light"/>
              </a:rPr>
              <a:t>Best-selling author</a:t>
            </a:r>
            <a:r>
              <a:rPr lang="en-US" sz="1200" baseline="0" dirty="0">
                <a:solidFill>
                  <a:srgbClr val="000000">
                    <a:lumMod val="75000"/>
                    <a:lumOff val="25000"/>
                  </a:srgbClr>
                </a:solidFill>
                <a:ea typeface="Arial" charset="0"/>
                <a:cs typeface="Arial" charset="0"/>
                <a:sym typeface="Helvetica Light"/>
              </a:rPr>
              <a:t> of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ea typeface="Arial" charset="0"/>
              <a:cs typeface="Arial" charset="0"/>
              <a:sym typeface="Helvetica Light"/>
            </a:endParaRPr>
          </a:p>
          <a:p>
            <a:pPr algn="ctr" defTabSz="487674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ea typeface="Arial" charset="0"/>
                <a:cs typeface="Arial" charset="0"/>
                <a:sym typeface="Helvetica Light"/>
              </a:rPr>
              <a:t>The Five Dysfunctions of a Team</a:t>
            </a:r>
          </a:p>
          <a:p>
            <a:pPr algn="ctr" defTabSz="487674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ea typeface="Arial" charset="0"/>
              <a:cs typeface="Arial" charset="0"/>
              <a:sym typeface="Helvetica Light"/>
            </a:endParaRPr>
          </a:p>
          <a:p>
            <a:pPr algn="ctr" defTabSz="487674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ea typeface="Arial" charset="0"/>
              <a:cs typeface="Arial" charset="0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83" y="6301422"/>
            <a:ext cx="2074690" cy="411480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2971800" y="6530339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Copyright ©2019 by John Wiley &amp; Sons, Inc. </a:t>
            </a:r>
            <a:r>
              <a:rPr lang="en-US" sz="10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004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 l="-1000" t="-30000" r="-1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38200"/>
            <a:ext cx="9144000" cy="512064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838200"/>
            <a:ext cx="9144000" cy="5105400"/>
          </a:xfrm>
          <a:ln>
            <a:noFill/>
          </a:ln>
        </p:spPr>
        <p:txBody>
          <a:bodyPr/>
          <a:lstStyle>
            <a:lvl1pPr>
              <a:defRPr>
                <a:solidFill>
                  <a:srgbClr val="DCDEE0"/>
                </a:solidFill>
              </a:defRPr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"/>
            <a:ext cx="2074690" cy="411480"/>
          </a:xfrm>
          <a:prstGeom prst="rect">
            <a:avLst/>
          </a:prstGeom>
        </p:spPr>
      </p:pic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55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057400"/>
            <a:ext cx="9144000" cy="43749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B4252D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95400"/>
            <a:ext cx="8229600" cy="533400"/>
          </a:xfrm>
        </p:spPr>
        <p:txBody>
          <a:bodyPr/>
          <a:lstStyle>
            <a:lvl1pPr>
              <a:defRPr sz="2600">
                <a:solidFill>
                  <a:srgbClr val="3C3D42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3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B42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828800"/>
            <a:ext cx="7010400" cy="3185560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rgbClr val="E6E6E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DCDEE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Lucida Sans Unicode" pitchFamily="34" charset="0"/>
              </a:rPr>
              <a:t>to edit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66800" y="1524000"/>
            <a:ext cx="7010400" cy="0"/>
          </a:xfrm>
          <a:prstGeom prst="line">
            <a:avLst/>
          </a:prstGeom>
          <a:noFill/>
          <a:ln w="9525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/>
          <p:cNvGrpSpPr/>
          <p:nvPr userDrawn="1"/>
        </p:nvGrpSpPr>
        <p:grpSpPr>
          <a:xfrm>
            <a:off x="1066800" y="1447800"/>
            <a:ext cx="7010400" cy="3897630"/>
            <a:chOff x="1066800" y="1447800"/>
            <a:chExt cx="7010400" cy="389763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066800" y="1447800"/>
              <a:ext cx="7010400" cy="3897630"/>
              <a:chOff x="1066800" y="1360170"/>
              <a:chExt cx="7010400" cy="3897630"/>
            </a:xfrm>
          </p:grpSpPr>
          <p:cxnSp>
            <p:nvCxnSpPr>
              <p:cNvPr id="7" name="Straight Connector 6"/>
              <p:cNvCxnSpPr/>
              <p:nvPr userDrawn="1"/>
            </p:nvCxnSpPr>
            <p:spPr>
              <a:xfrm>
                <a:off x="1066800" y="5181600"/>
                <a:ext cx="7010400" cy="0"/>
              </a:xfrm>
              <a:prstGeom prst="line">
                <a:avLst/>
              </a:prstGeom>
              <a:noFill/>
              <a:ln w="9525" cap="flat">
                <a:solidFill>
                  <a:schemeClr val="accent4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" name="Rectangle 5"/>
              <p:cNvSpPr/>
              <p:nvPr userDrawn="1"/>
            </p:nvSpPr>
            <p:spPr>
              <a:xfrm>
                <a:off x="4389120" y="1360170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389120" y="5086349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0" name="Triangle 9"/>
              <p:cNvSpPr/>
              <p:nvPr userDrawn="1"/>
            </p:nvSpPr>
            <p:spPr>
              <a:xfrm>
                <a:off x="4457700" y="5120640"/>
                <a:ext cx="228600" cy="137160"/>
              </a:xfrm>
              <a:prstGeom prst="triangle">
                <a:avLst/>
              </a:prstGeom>
              <a:solidFill>
                <a:schemeClr val="bg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p:grpSp>
        <p:sp>
          <p:nvSpPr>
            <p:cNvPr id="5" name="Triangle 4"/>
            <p:cNvSpPr/>
            <p:nvPr userDrawn="1"/>
          </p:nvSpPr>
          <p:spPr>
            <a:xfrm flipV="1">
              <a:off x="4457700" y="1463040"/>
              <a:ext cx="228600" cy="137160"/>
            </a:xfrm>
            <a:prstGeom prst="triangle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10" y="6301422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2590800"/>
            <a:ext cx="4435110" cy="2590800"/>
          </a:xfrm>
        </p:spPr>
        <p:txBody>
          <a:bodyPr anchor="ctr"/>
          <a:lstStyle>
            <a:lvl1pPr algn="ctr">
              <a:defRPr sz="4400" b="1">
                <a:solidFill>
                  <a:srgbClr val="CC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5" name="Picture 2" descr="X:\Digital Assets\Logos_Branding\Logos\Five Behaviors\Secondary\Five Behaviors_Logo_Horizonta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84" y="6294120"/>
            <a:ext cx="2074516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8100" y="6019800"/>
            <a:ext cx="3200400" cy="685800"/>
          </a:xfrm>
          <a:prstGeom prst="rect">
            <a:avLst/>
          </a:prstGeom>
        </p:spPr>
        <p:txBody>
          <a:bodyPr vert="horz" lIns="48768" tIns="24384" rIns="48768" bIns="24384" rtlCol="0">
            <a:normAutofit/>
          </a:bodyPr>
          <a:lstStyle/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22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PATRICK LENCIONI</a:t>
            </a: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The New York Times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Best-selling author of</a:t>
            </a: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The Five Dysfunctions of a Team</a:t>
            </a: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599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38200"/>
            <a:ext cx="9144000" cy="512064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838200"/>
            <a:ext cx="9144000" cy="5105400"/>
          </a:xfrm>
          <a:ln>
            <a:noFill/>
          </a:ln>
        </p:spPr>
        <p:txBody>
          <a:bodyPr/>
          <a:lstStyle>
            <a:lvl1pPr>
              <a:defRPr>
                <a:solidFill>
                  <a:srgbClr val="DCDEE0"/>
                </a:solidFill>
              </a:defRPr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 l="-15000" t="-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/>
          <a:stretch/>
        </p:blipFill>
        <p:spPr>
          <a:xfrm>
            <a:off x="7787178" y="152400"/>
            <a:ext cx="1201370" cy="1046988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286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7244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381000"/>
            <a:ext cx="8686800" cy="685800"/>
          </a:xfrm>
        </p:spPr>
        <p:txBody>
          <a:bodyPr/>
          <a:lstStyle>
            <a:lvl1pPr algn="l">
              <a:defRPr sz="3400" b="1">
                <a:solidFill>
                  <a:srgbClr val="B4252D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B42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828800"/>
            <a:ext cx="7010400" cy="3185560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rgbClr val="E6E6E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DCDEE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Lucida Sans Unicode" pitchFamily="34" charset="0"/>
              </a:rPr>
              <a:t>to edit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66800" y="1524000"/>
            <a:ext cx="7010400" cy="0"/>
          </a:xfrm>
          <a:prstGeom prst="line">
            <a:avLst/>
          </a:prstGeom>
          <a:noFill/>
          <a:ln w="9525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/>
          <p:cNvGrpSpPr/>
          <p:nvPr userDrawn="1"/>
        </p:nvGrpSpPr>
        <p:grpSpPr>
          <a:xfrm>
            <a:off x="1066800" y="1447800"/>
            <a:ext cx="7010400" cy="3897630"/>
            <a:chOff x="1066800" y="1447800"/>
            <a:chExt cx="7010400" cy="389763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066800" y="1447800"/>
              <a:ext cx="7010400" cy="3897630"/>
              <a:chOff x="1066800" y="1360170"/>
              <a:chExt cx="7010400" cy="3897630"/>
            </a:xfrm>
          </p:grpSpPr>
          <p:cxnSp>
            <p:nvCxnSpPr>
              <p:cNvPr id="7" name="Straight Connector 6"/>
              <p:cNvCxnSpPr/>
              <p:nvPr userDrawn="1"/>
            </p:nvCxnSpPr>
            <p:spPr>
              <a:xfrm>
                <a:off x="1066800" y="5181600"/>
                <a:ext cx="7010400" cy="0"/>
              </a:xfrm>
              <a:prstGeom prst="line">
                <a:avLst/>
              </a:prstGeom>
              <a:noFill/>
              <a:ln w="9525" cap="flat">
                <a:solidFill>
                  <a:schemeClr val="accent4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" name="Rectangle 5"/>
              <p:cNvSpPr/>
              <p:nvPr userDrawn="1"/>
            </p:nvSpPr>
            <p:spPr>
              <a:xfrm>
                <a:off x="4389120" y="1360170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389120" y="5086349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0" name="Triangle 9"/>
              <p:cNvSpPr/>
              <p:nvPr userDrawn="1"/>
            </p:nvSpPr>
            <p:spPr>
              <a:xfrm>
                <a:off x="4457700" y="5120640"/>
                <a:ext cx="228600" cy="137160"/>
              </a:xfrm>
              <a:prstGeom prst="triangle">
                <a:avLst/>
              </a:prstGeom>
              <a:solidFill>
                <a:schemeClr val="bg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p:grpSp>
        <p:sp>
          <p:nvSpPr>
            <p:cNvPr id="5" name="Triangle 4"/>
            <p:cNvSpPr/>
            <p:nvPr userDrawn="1"/>
          </p:nvSpPr>
          <p:spPr>
            <a:xfrm flipV="1">
              <a:off x="4457700" y="1463040"/>
              <a:ext cx="228600" cy="137160"/>
            </a:xfrm>
            <a:prstGeom prst="triangle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10" y="6301422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2590800"/>
            <a:ext cx="4435110" cy="2590800"/>
          </a:xfrm>
        </p:spPr>
        <p:txBody>
          <a:bodyPr anchor="ctr"/>
          <a:lstStyle>
            <a:lvl1pPr algn="ctr">
              <a:defRPr sz="4400" b="1">
                <a:solidFill>
                  <a:srgbClr val="CC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8100" y="6019800"/>
            <a:ext cx="3200400" cy="685800"/>
          </a:xfrm>
          <a:prstGeom prst="rect">
            <a:avLst/>
          </a:prstGeom>
        </p:spPr>
        <p:txBody>
          <a:bodyPr vert="horz" lIns="48768" tIns="24384" rIns="48768" bIns="24384" rtlCol="0">
            <a:normAutofit/>
          </a:bodyPr>
          <a:lstStyle/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22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PATRICK LENCIONI</a:t>
            </a: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The New York Times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Best-selling author of</a:t>
            </a: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The Five Dysfunctions of a Team</a:t>
            </a: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10" y="6324600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381000"/>
            <a:ext cx="8686800" cy="609600"/>
          </a:xfrm>
        </p:spPr>
        <p:txBody>
          <a:bodyPr/>
          <a:lstStyle>
            <a:lvl1pPr algn="l">
              <a:defRPr sz="3400"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5"/>
          </p:nvPr>
        </p:nvSpPr>
        <p:spPr>
          <a:xfrm>
            <a:off x="381000" y="1524000"/>
            <a:ext cx="8534400" cy="5105400"/>
          </a:xfrm>
        </p:spPr>
        <p:txBody>
          <a:bodyPr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p"/>
              <a:tabLst/>
              <a:defRPr sz="2600" baseline="0">
                <a:solidFill>
                  <a:srgbClr val="3C3D4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38200"/>
            <a:ext cx="9144000" cy="512064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838200"/>
            <a:ext cx="9144000" cy="5105400"/>
          </a:xfrm>
          <a:ln>
            <a:noFill/>
          </a:ln>
        </p:spPr>
        <p:txBody>
          <a:bodyPr/>
          <a:lstStyle>
            <a:lvl1pPr>
              <a:defRPr>
                <a:solidFill>
                  <a:srgbClr val="DCDEE0"/>
                </a:solidFill>
              </a:defRPr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 l="-15000" t="-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/>
          <a:stretch/>
        </p:blipFill>
        <p:spPr>
          <a:xfrm>
            <a:off x="7787178" y="152400"/>
            <a:ext cx="1201370" cy="1046988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286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7244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381000"/>
            <a:ext cx="8686800" cy="685800"/>
          </a:xfrm>
        </p:spPr>
        <p:txBody>
          <a:bodyPr/>
          <a:lstStyle>
            <a:lvl1pPr algn="l">
              <a:defRPr sz="3400" b="1">
                <a:solidFill>
                  <a:srgbClr val="B4252D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B42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828800"/>
            <a:ext cx="7010400" cy="3185560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rgbClr val="E6E6E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DCDEE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Lucida Sans Unicode" pitchFamily="34" charset="0"/>
              </a:rPr>
              <a:t>to edit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66800" y="1524000"/>
            <a:ext cx="7010400" cy="0"/>
          </a:xfrm>
          <a:prstGeom prst="line">
            <a:avLst/>
          </a:prstGeom>
          <a:noFill/>
          <a:ln w="9525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/>
          <p:cNvGrpSpPr/>
          <p:nvPr userDrawn="1"/>
        </p:nvGrpSpPr>
        <p:grpSpPr>
          <a:xfrm>
            <a:off x="1066800" y="1447800"/>
            <a:ext cx="7010400" cy="3897630"/>
            <a:chOff x="1066800" y="1447800"/>
            <a:chExt cx="7010400" cy="389763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066800" y="1447800"/>
              <a:ext cx="7010400" cy="3897630"/>
              <a:chOff x="1066800" y="1360170"/>
              <a:chExt cx="7010400" cy="3897630"/>
            </a:xfrm>
          </p:grpSpPr>
          <p:cxnSp>
            <p:nvCxnSpPr>
              <p:cNvPr id="7" name="Straight Connector 6"/>
              <p:cNvCxnSpPr/>
              <p:nvPr userDrawn="1"/>
            </p:nvCxnSpPr>
            <p:spPr>
              <a:xfrm>
                <a:off x="1066800" y="5181600"/>
                <a:ext cx="7010400" cy="0"/>
              </a:xfrm>
              <a:prstGeom prst="line">
                <a:avLst/>
              </a:prstGeom>
              <a:noFill/>
              <a:ln w="9525" cap="flat">
                <a:solidFill>
                  <a:schemeClr val="accent4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" name="Rectangle 5"/>
              <p:cNvSpPr/>
              <p:nvPr userDrawn="1"/>
            </p:nvSpPr>
            <p:spPr>
              <a:xfrm>
                <a:off x="4389120" y="1360170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389120" y="5086349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0" name="Triangle 9"/>
              <p:cNvSpPr/>
              <p:nvPr userDrawn="1"/>
            </p:nvSpPr>
            <p:spPr>
              <a:xfrm>
                <a:off x="4457700" y="5120640"/>
                <a:ext cx="228600" cy="137160"/>
              </a:xfrm>
              <a:prstGeom prst="triangle">
                <a:avLst/>
              </a:prstGeom>
              <a:solidFill>
                <a:schemeClr val="bg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p:grpSp>
        <p:sp>
          <p:nvSpPr>
            <p:cNvPr id="5" name="Triangle 4"/>
            <p:cNvSpPr/>
            <p:nvPr userDrawn="1"/>
          </p:nvSpPr>
          <p:spPr>
            <a:xfrm flipV="1">
              <a:off x="4457700" y="1463040"/>
              <a:ext cx="228600" cy="137160"/>
            </a:xfrm>
            <a:prstGeom prst="triangle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10" y="6301422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38200"/>
            <a:ext cx="9144000" cy="512064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838200"/>
            <a:ext cx="9144000" cy="5105400"/>
          </a:xfrm>
          <a:ln>
            <a:noFill/>
          </a:ln>
        </p:spPr>
        <p:txBody>
          <a:bodyPr/>
          <a:lstStyle>
            <a:lvl1pPr>
              <a:defRPr>
                <a:solidFill>
                  <a:srgbClr val="DCDEE0"/>
                </a:solidFill>
              </a:defRPr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2590800"/>
            <a:ext cx="4435110" cy="2590800"/>
          </a:xfrm>
        </p:spPr>
        <p:txBody>
          <a:bodyPr anchor="ctr"/>
          <a:lstStyle>
            <a:lvl1pPr algn="ctr">
              <a:defRPr sz="4400" b="1">
                <a:solidFill>
                  <a:srgbClr val="CC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8100" y="6019800"/>
            <a:ext cx="3200400" cy="685800"/>
          </a:xfrm>
          <a:prstGeom prst="rect">
            <a:avLst/>
          </a:prstGeom>
        </p:spPr>
        <p:txBody>
          <a:bodyPr vert="horz" lIns="48768" tIns="24384" rIns="48768" bIns="24384" rtlCol="0">
            <a:normAutofit/>
          </a:bodyPr>
          <a:lstStyle/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22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PATRICK LENCIONI</a:t>
            </a: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The New York Times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Best-selling author of</a:t>
            </a: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The Five Dysfunctions of a Team</a:t>
            </a: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lvl="0" indent="0" algn="ctr" defTabSz="487674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83" y="6301422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 l="-15000" t="-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/>
          <a:stretch/>
        </p:blipFill>
        <p:spPr>
          <a:xfrm>
            <a:off x="7787178" y="152400"/>
            <a:ext cx="1201370" cy="1046988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286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7244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381000"/>
            <a:ext cx="8686800" cy="685800"/>
          </a:xfrm>
        </p:spPr>
        <p:txBody>
          <a:bodyPr/>
          <a:lstStyle>
            <a:lvl1pPr algn="l">
              <a:defRPr sz="3400" b="1">
                <a:solidFill>
                  <a:srgbClr val="B4252D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105400" y="1676400"/>
            <a:ext cx="3505200" cy="36576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rgbClr val="E6E6E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Placeholder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5" r="39455"/>
          <a:stretch>
            <a:fillRect/>
          </a:stretch>
        </p:blipFill>
        <p:spPr>
          <a:xfrm>
            <a:off x="1063843" y="1638636"/>
            <a:ext cx="1416425" cy="3777135"/>
          </a:xfrm>
          <a:custGeom>
            <a:avLst/>
            <a:gdLst>
              <a:gd name="connsiteX0" fmla="*/ 0 w 3777134"/>
              <a:gd name="connsiteY0" fmla="*/ 0 h 7554268"/>
              <a:gd name="connsiteX1" fmla="*/ 3777134 w 3777134"/>
              <a:gd name="connsiteY1" fmla="*/ 3777134 h 7554268"/>
              <a:gd name="connsiteX2" fmla="*/ 0 w 3777134"/>
              <a:gd name="connsiteY2" fmla="*/ 7554268 h 755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7134" h="7554268">
                <a:moveTo>
                  <a:pt x="0" y="0"/>
                </a:moveTo>
                <a:lnTo>
                  <a:pt x="3777134" y="3777134"/>
                </a:lnTo>
                <a:lnTo>
                  <a:pt x="0" y="7554268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9" name="Picture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r="26524"/>
          <a:stretch>
            <a:fillRect/>
          </a:stretch>
        </p:blipFill>
        <p:spPr>
          <a:xfrm>
            <a:off x="-2458" y="-12700"/>
            <a:ext cx="4843463" cy="6877051"/>
          </a:xfrm>
          <a:custGeom>
            <a:avLst/>
            <a:gdLst>
              <a:gd name="connsiteX0" fmla="*/ 5810251 w 12915900"/>
              <a:gd name="connsiteY0" fmla="*/ 0 h 13754100"/>
              <a:gd name="connsiteX1" fmla="*/ 12915900 w 12915900"/>
              <a:gd name="connsiteY1" fmla="*/ 7105650 h 13754100"/>
              <a:gd name="connsiteX2" fmla="*/ 6305551 w 12915900"/>
              <a:gd name="connsiteY2" fmla="*/ 13754100 h 13754100"/>
              <a:gd name="connsiteX3" fmla="*/ 400050 w 12915900"/>
              <a:gd name="connsiteY3" fmla="*/ 13754100 h 13754100"/>
              <a:gd name="connsiteX4" fmla="*/ 7048500 w 12915900"/>
              <a:gd name="connsiteY4" fmla="*/ 7105650 h 13754100"/>
              <a:gd name="connsiteX5" fmla="*/ 0 w 12915900"/>
              <a:gd name="connsiteY5" fmla="*/ 19050 h 137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5900" h="13754100">
                <a:moveTo>
                  <a:pt x="5810251" y="0"/>
                </a:moveTo>
                <a:lnTo>
                  <a:pt x="12915900" y="7105650"/>
                </a:lnTo>
                <a:lnTo>
                  <a:pt x="6305551" y="13754100"/>
                </a:lnTo>
                <a:lnTo>
                  <a:pt x="400050" y="13754100"/>
                </a:lnTo>
                <a:lnTo>
                  <a:pt x="7048500" y="710565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5114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B42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828800"/>
            <a:ext cx="7010400" cy="3185560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rgbClr val="E6E6E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DCDEE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Lucida Sans Unicode" pitchFamily="34" charset="0"/>
              </a:rPr>
              <a:t>to edit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66800" y="1524000"/>
            <a:ext cx="7010400" cy="0"/>
          </a:xfrm>
          <a:prstGeom prst="line">
            <a:avLst/>
          </a:prstGeom>
          <a:noFill/>
          <a:ln w="9525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/>
          <p:cNvGrpSpPr/>
          <p:nvPr userDrawn="1"/>
        </p:nvGrpSpPr>
        <p:grpSpPr>
          <a:xfrm>
            <a:off x="1066800" y="1447800"/>
            <a:ext cx="7010400" cy="3897630"/>
            <a:chOff x="1066800" y="1447800"/>
            <a:chExt cx="7010400" cy="389763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066800" y="1447800"/>
              <a:ext cx="7010400" cy="3897630"/>
              <a:chOff x="1066800" y="1360170"/>
              <a:chExt cx="7010400" cy="3897630"/>
            </a:xfrm>
          </p:grpSpPr>
          <p:cxnSp>
            <p:nvCxnSpPr>
              <p:cNvPr id="7" name="Straight Connector 6"/>
              <p:cNvCxnSpPr/>
              <p:nvPr userDrawn="1"/>
            </p:nvCxnSpPr>
            <p:spPr>
              <a:xfrm>
                <a:off x="1066800" y="5181600"/>
                <a:ext cx="7010400" cy="0"/>
              </a:xfrm>
              <a:prstGeom prst="line">
                <a:avLst/>
              </a:prstGeom>
              <a:noFill/>
              <a:ln w="9525" cap="flat">
                <a:solidFill>
                  <a:schemeClr val="accent4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" name="Rectangle 5"/>
              <p:cNvSpPr/>
              <p:nvPr userDrawn="1"/>
            </p:nvSpPr>
            <p:spPr>
              <a:xfrm>
                <a:off x="4389120" y="1360170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389120" y="5086349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0" name="Triangle 9"/>
              <p:cNvSpPr/>
              <p:nvPr userDrawn="1"/>
            </p:nvSpPr>
            <p:spPr>
              <a:xfrm>
                <a:off x="4457700" y="5120640"/>
                <a:ext cx="228600" cy="137160"/>
              </a:xfrm>
              <a:prstGeom prst="triangle">
                <a:avLst/>
              </a:prstGeom>
              <a:solidFill>
                <a:schemeClr val="bg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p:grpSp>
        <p:sp>
          <p:nvSpPr>
            <p:cNvPr id="5" name="Triangle 4"/>
            <p:cNvSpPr/>
            <p:nvPr userDrawn="1"/>
          </p:nvSpPr>
          <p:spPr>
            <a:xfrm flipV="1">
              <a:off x="4457700" y="1463040"/>
              <a:ext cx="228600" cy="137160"/>
            </a:xfrm>
            <a:prstGeom prst="triangle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10" y="6301422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38200"/>
            <a:ext cx="9144000" cy="512064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838200"/>
            <a:ext cx="9144000" cy="5105400"/>
          </a:xfrm>
          <a:ln>
            <a:noFill/>
          </a:ln>
        </p:spPr>
        <p:txBody>
          <a:bodyPr/>
          <a:lstStyle>
            <a:lvl1pPr>
              <a:defRPr>
                <a:solidFill>
                  <a:srgbClr val="DCDEE0"/>
                </a:solidFill>
              </a:defRPr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"/>
            <a:ext cx="207469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 l="-15000" t="-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/>
          <a:stretch/>
        </p:blipFill>
        <p:spPr>
          <a:xfrm>
            <a:off x="7787178" y="152400"/>
            <a:ext cx="1201370" cy="1046988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286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7244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381000"/>
            <a:ext cx="8686800" cy="685800"/>
          </a:xfrm>
        </p:spPr>
        <p:txBody>
          <a:bodyPr/>
          <a:lstStyle>
            <a:lvl1pPr algn="l">
              <a:defRPr sz="3400" b="1">
                <a:solidFill>
                  <a:srgbClr val="B4252D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B42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828800"/>
            <a:ext cx="7010400" cy="3185560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rgbClr val="E6E6E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DCDEE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Lucida Sans Unicode" pitchFamily="34" charset="0"/>
              </a:rPr>
              <a:t>to edit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66800" y="1524000"/>
            <a:ext cx="7010400" cy="0"/>
          </a:xfrm>
          <a:prstGeom prst="line">
            <a:avLst/>
          </a:prstGeom>
          <a:noFill/>
          <a:ln w="9525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/>
          <p:cNvGrpSpPr/>
          <p:nvPr userDrawn="1"/>
        </p:nvGrpSpPr>
        <p:grpSpPr>
          <a:xfrm>
            <a:off x="1066800" y="1447800"/>
            <a:ext cx="7010400" cy="3897630"/>
            <a:chOff x="1066800" y="1447800"/>
            <a:chExt cx="7010400" cy="389763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066800" y="1447800"/>
              <a:ext cx="7010400" cy="3897630"/>
              <a:chOff x="1066800" y="1360170"/>
              <a:chExt cx="7010400" cy="3897630"/>
            </a:xfrm>
          </p:grpSpPr>
          <p:cxnSp>
            <p:nvCxnSpPr>
              <p:cNvPr id="7" name="Straight Connector 6"/>
              <p:cNvCxnSpPr/>
              <p:nvPr userDrawn="1"/>
            </p:nvCxnSpPr>
            <p:spPr>
              <a:xfrm>
                <a:off x="1066800" y="5181600"/>
                <a:ext cx="7010400" cy="0"/>
              </a:xfrm>
              <a:prstGeom prst="line">
                <a:avLst/>
              </a:prstGeom>
              <a:noFill/>
              <a:ln w="9525" cap="flat">
                <a:solidFill>
                  <a:schemeClr val="accent4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" name="Rectangle 5"/>
              <p:cNvSpPr/>
              <p:nvPr userDrawn="1"/>
            </p:nvSpPr>
            <p:spPr>
              <a:xfrm>
                <a:off x="4389120" y="1360170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389120" y="5086349"/>
                <a:ext cx="365760" cy="16002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  <p:sp>
            <p:nvSpPr>
              <p:cNvPr id="10" name="Triangle 9"/>
              <p:cNvSpPr/>
              <p:nvPr userDrawn="1"/>
            </p:nvSpPr>
            <p:spPr>
              <a:xfrm>
                <a:off x="4457700" y="5120640"/>
                <a:ext cx="228600" cy="137160"/>
              </a:xfrm>
              <a:prstGeom prst="triangle">
                <a:avLst/>
              </a:prstGeom>
              <a:solidFill>
                <a:schemeClr val="bg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p:grpSp>
        <p:sp>
          <p:nvSpPr>
            <p:cNvPr id="5" name="Triangle 4"/>
            <p:cNvSpPr/>
            <p:nvPr userDrawn="1"/>
          </p:nvSpPr>
          <p:spPr>
            <a:xfrm flipV="1">
              <a:off x="4457700" y="1463040"/>
              <a:ext cx="228600" cy="137160"/>
            </a:xfrm>
            <a:prstGeom prst="triangle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10" y="6301422"/>
            <a:ext cx="2074690" cy="411480"/>
          </a:xfrm>
          <a:prstGeom prst="rect">
            <a:avLst/>
          </a:prstGeom>
        </p:spPr>
      </p:pic>
      <p:sp>
        <p:nvSpPr>
          <p:cNvPr id="15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66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057400"/>
            <a:ext cx="9144000" cy="43749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B4252D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95400"/>
            <a:ext cx="8229600" cy="533400"/>
          </a:xfrm>
        </p:spPr>
        <p:txBody>
          <a:bodyPr/>
          <a:lstStyle>
            <a:lvl1pPr>
              <a:defRPr sz="2600">
                <a:solidFill>
                  <a:srgbClr val="3C3D42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381000"/>
            <a:ext cx="8686800" cy="609600"/>
          </a:xfrm>
        </p:spPr>
        <p:txBody>
          <a:bodyPr/>
          <a:lstStyle>
            <a:lvl1pPr algn="l">
              <a:defRPr sz="3400"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5"/>
          </p:nvPr>
        </p:nvSpPr>
        <p:spPr>
          <a:xfrm>
            <a:off x="381000" y="1524000"/>
            <a:ext cx="8534400" cy="5105400"/>
          </a:xfrm>
        </p:spPr>
        <p:txBody>
          <a:bodyPr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p"/>
              <a:tabLst/>
              <a:defRPr sz="2600" baseline="0">
                <a:solidFill>
                  <a:srgbClr val="3C3D4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105400" y="1676400"/>
            <a:ext cx="3505200" cy="36576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rgbClr val="E6E6E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Placeholder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5" r="39455"/>
          <a:stretch>
            <a:fillRect/>
          </a:stretch>
        </p:blipFill>
        <p:spPr>
          <a:xfrm>
            <a:off x="1063843" y="1638636"/>
            <a:ext cx="1416425" cy="3777135"/>
          </a:xfrm>
          <a:custGeom>
            <a:avLst/>
            <a:gdLst>
              <a:gd name="connsiteX0" fmla="*/ 0 w 3777134"/>
              <a:gd name="connsiteY0" fmla="*/ 0 h 7554268"/>
              <a:gd name="connsiteX1" fmla="*/ 3777134 w 3777134"/>
              <a:gd name="connsiteY1" fmla="*/ 3777134 h 7554268"/>
              <a:gd name="connsiteX2" fmla="*/ 0 w 3777134"/>
              <a:gd name="connsiteY2" fmla="*/ 7554268 h 755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7134" h="7554268">
                <a:moveTo>
                  <a:pt x="0" y="0"/>
                </a:moveTo>
                <a:lnTo>
                  <a:pt x="3777134" y="3777134"/>
                </a:lnTo>
                <a:lnTo>
                  <a:pt x="0" y="7554268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9" name="Picture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r="26524"/>
          <a:stretch>
            <a:fillRect/>
          </a:stretch>
        </p:blipFill>
        <p:spPr>
          <a:xfrm>
            <a:off x="-2458" y="-12700"/>
            <a:ext cx="4843463" cy="6877051"/>
          </a:xfrm>
          <a:custGeom>
            <a:avLst/>
            <a:gdLst>
              <a:gd name="connsiteX0" fmla="*/ 5810251 w 12915900"/>
              <a:gd name="connsiteY0" fmla="*/ 0 h 13754100"/>
              <a:gd name="connsiteX1" fmla="*/ 12915900 w 12915900"/>
              <a:gd name="connsiteY1" fmla="*/ 7105650 h 13754100"/>
              <a:gd name="connsiteX2" fmla="*/ 6305551 w 12915900"/>
              <a:gd name="connsiteY2" fmla="*/ 13754100 h 13754100"/>
              <a:gd name="connsiteX3" fmla="*/ 400050 w 12915900"/>
              <a:gd name="connsiteY3" fmla="*/ 13754100 h 13754100"/>
              <a:gd name="connsiteX4" fmla="*/ 7048500 w 12915900"/>
              <a:gd name="connsiteY4" fmla="*/ 7105650 h 13754100"/>
              <a:gd name="connsiteX5" fmla="*/ 0 w 12915900"/>
              <a:gd name="connsiteY5" fmla="*/ 19050 h 137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5900" h="13754100">
                <a:moveTo>
                  <a:pt x="5810251" y="0"/>
                </a:moveTo>
                <a:lnTo>
                  <a:pt x="12915900" y="7105650"/>
                </a:lnTo>
                <a:lnTo>
                  <a:pt x="6305551" y="13754100"/>
                </a:lnTo>
                <a:lnTo>
                  <a:pt x="400050" y="13754100"/>
                </a:lnTo>
                <a:lnTo>
                  <a:pt x="7048500" y="710565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5027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28800"/>
            <a:ext cx="7315200" cy="3200400"/>
          </a:xfrm>
        </p:spPr>
        <p:txBody>
          <a:bodyPr anchor="ctr"/>
          <a:lstStyle>
            <a:lvl1pPr algn="ctr">
              <a:defRPr sz="4400"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80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6"/>
          <p:cNvSpPr/>
          <p:nvPr userDrawn="1"/>
        </p:nvSpPr>
        <p:spPr>
          <a:xfrm rot="16200000" flipH="1">
            <a:off x="4431530" y="2156322"/>
            <a:ext cx="6857999" cy="2566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20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6019800" cy="48006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p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p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381000"/>
            <a:ext cx="8686800" cy="685800"/>
          </a:xfrm>
        </p:spPr>
        <p:txBody>
          <a:bodyPr/>
          <a:lstStyle>
            <a:lvl1pPr algn="l">
              <a:defRPr sz="3400" b="1">
                <a:solidFill>
                  <a:srgbClr val="B4252D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382000" y="6324600"/>
            <a:ext cx="533400" cy="365125"/>
          </a:xfrm>
        </p:spPr>
        <p:txBody>
          <a:bodyPr/>
          <a:lstStyle/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086600" y="2743200"/>
            <a:ext cx="2057400" cy="1371600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178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l="-15000" t="-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/>
          <a:stretch/>
        </p:blipFill>
        <p:spPr>
          <a:xfrm>
            <a:off x="7787178" y="152400"/>
            <a:ext cx="1201370" cy="1046988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286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724400" y="1524000"/>
            <a:ext cx="4197096" cy="49530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3" panose="05040102010807070707" pitchFamily="18" charset="2"/>
              <a:buChar char="p"/>
              <a:defRPr sz="2600" baseline="0"/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"/>
              <a:defRPr sz="24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"/>
              <a:defRPr sz="20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381000"/>
            <a:ext cx="8686800" cy="685800"/>
          </a:xfrm>
        </p:spPr>
        <p:txBody>
          <a:bodyPr/>
          <a:lstStyle>
            <a:lvl1pPr algn="l">
              <a:defRPr sz="3400" b="1">
                <a:solidFill>
                  <a:srgbClr val="B4252D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65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24000"/>
            <a:ext cx="4191000" cy="381000"/>
          </a:xfrm>
          <a:noFill/>
        </p:spPr>
        <p:txBody>
          <a:bodyPr/>
          <a:lstStyle>
            <a:lvl1pPr algn="l">
              <a:defRPr sz="2000" b="1" spc="-100" baseline="0">
                <a:solidFill>
                  <a:srgbClr val="D7D7D7"/>
                </a:solidFill>
              </a:defRPr>
            </a:lvl1pPr>
          </a:lstStyle>
          <a:p>
            <a:pPr lvl="0"/>
            <a:r>
              <a:rPr lang="en-US" sz="2000" dirty="0"/>
              <a:t>Click to edit text styles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27575" y="1524000"/>
            <a:ext cx="4187825" cy="381000"/>
          </a:xfrm>
        </p:spPr>
        <p:txBody>
          <a:bodyPr/>
          <a:lstStyle>
            <a:lvl1pPr algn="l">
              <a:defRPr sz="2000" b="1" spc="-100" baseline="0">
                <a:solidFill>
                  <a:srgbClr val="D7D7D7"/>
                </a:solidFill>
              </a:defRPr>
            </a:lvl1pPr>
          </a:lstStyle>
          <a:p>
            <a:pPr lvl="0"/>
            <a:r>
              <a:rPr lang="en-US" sz="2000" dirty="0"/>
              <a:t>Click to edit text styles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/>
          <a:stretch/>
        </p:blipFill>
        <p:spPr>
          <a:xfrm>
            <a:off x="7787178" y="152400"/>
            <a:ext cx="1201370" cy="1046988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28600" y="2229612"/>
            <a:ext cx="4197096" cy="4174236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"/>
              <a:defRPr sz="2600" baseline="0">
                <a:solidFill>
                  <a:schemeClr val="bg1"/>
                </a:solidFill>
              </a:defRPr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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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724400" y="2229612"/>
            <a:ext cx="4197096" cy="4174236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rgbClr val="CC0000"/>
              </a:buClr>
              <a:buFont typeface="Wingdings 3" charset="2"/>
              <a:buChar char=""/>
              <a:defRPr lang="en-US" sz="26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  <a:sym typeface="Aller Light"/>
              </a:defRPr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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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marL="457200" marR="0" lvl="0" indent="-457200" algn="l" defTabSz="309555" latinLnBrk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SzTx/>
              <a:buFont typeface="Wingdings 3" panose="05040102010807070707" pitchFamily="18" charset="2"/>
              <a:buChar char="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381000"/>
            <a:ext cx="8686800" cy="609600"/>
          </a:xfrm>
        </p:spPr>
        <p:txBody>
          <a:bodyPr/>
          <a:lstStyle>
            <a:lvl1pPr algn="l">
              <a:defRPr sz="3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14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105400" y="1676400"/>
            <a:ext cx="3505200" cy="36576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rgbClr val="E6E6E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Placeholder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5" r="39455"/>
          <a:stretch>
            <a:fillRect/>
          </a:stretch>
        </p:blipFill>
        <p:spPr>
          <a:xfrm>
            <a:off x="1063843" y="1638636"/>
            <a:ext cx="1416425" cy="3777135"/>
          </a:xfrm>
          <a:custGeom>
            <a:avLst/>
            <a:gdLst>
              <a:gd name="connsiteX0" fmla="*/ 0 w 3777134"/>
              <a:gd name="connsiteY0" fmla="*/ 0 h 7554268"/>
              <a:gd name="connsiteX1" fmla="*/ 3777134 w 3777134"/>
              <a:gd name="connsiteY1" fmla="*/ 3777134 h 7554268"/>
              <a:gd name="connsiteX2" fmla="*/ 0 w 3777134"/>
              <a:gd name="connsiteY2" fmla="*/ 7554268 h 755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7134" h="7554268">
                <a:moveTo>
                  <a:pt x="0" y="0"/>
                </a:moveTo>
                <a:lnTo>
                  <a:pt x="3777134" y="3777134"/>
                </a:lnTo>
                <a:lnTo>
                  <a:pt x="0" y="7554268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9" name="Picture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r="26524"/>
          <a:stretch>
            <a:fillRect/>
          </a:stretch>
        </p:blipFill>
        <p:spPr>
          <a:xfrm>
            <a:off x="-2458" y="-12700"/>
            <a:ext cx="4843463" cy="6877051"/>
          </a:xfrm>
          <a:custGeom>
            <a:avLst/>
            <a:gdLst>
              <a:gd name="connsiteX0" fmla="*/ 5810251 w 12915900"/>
              <a:gd name="connsiteY0" fmla="*/ 0 h 13754100"/>
              <a:gd name="connsiteX1" fmla="*/ 12915900 w 12915900"/>
              <a:gd name="connsiteY1" fmla="*/ 7105650 h 13754100"/>
              <a:gd name="connsiteX2" fmla="*/ 6305551 w 12915900"/>
              <a:gd name="connsiteY2" fmla="*/ 13754100 h 13754100"/>
              <a:gd name="connsiteX3" fmla="*/ 400050 w 12915900"/>
              <a:gd name="connsiteY3" fmla="*/ 13754100 h 13754100"/>
              <a:gd name="connsiteX4" fmla="*/ 7048500 w 12915900"/>
              <a:gd name="connsiteY4" fmla="*/ 7105650 h 13754100"/>
              <a:gd name="connsiteX5" fmla="*/ 0 w 12915900"/>
              <a:gd name="connsiteY5" fmla="*/ 19050 h 137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5900" h="13754100">
                <a:moveTo>
                  <a:pt x="5810251" y="0"/>
                </a:moveTo>
                <a:lnTo>
                  <a:pt x="12915900" y="7105650"/>
                </a:lnTo>
                <a:lnTo>
                  <a:pt x="6305551" y="13754100"/>
                </a:lnTo>
                <a:lnTo>
                  <a:pt x="400050" y="13754100"/>
                </a:lnTo>
                <a:lnTo>
                  <a:pt x="7048500" y="710565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2687203" y="6507162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62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429000" y="1066800"/>
            <a:ext cx="5334000" cy="5105400"/>
          </a:xfrm>
          <a:noFill/>
        </p:spPr>
        <p:txBody>
          <a:bodyPr/>
          <a:lstStyle>
            <a:lvl1pPr marL="457200" indent="-457200" algn="l">
              <a:spcBef>
                <a:spcPts val="900"/>
              </a:spcBef>
              <a:spcAft>
                <a:spcPts val="900"/>
              </a:spcAft>
              <a:buClr>
                <a:schemeClr val="accent3"/>
              </a:buClr>
              <a:buFont typeface="Wingdings 3" panose="05040102010807070707" pitchFamily="18" charset="2"/>
              <a:buChar char="p"/>
              <a:defRPr sz="3200" baseline="0">
                <a:solidFill>
                  <a:srgbClr val="3C3D42"/>
                </a:solidFill>
              </a:defRPr>
            </a:lvl1pPr>
            <a:lvl2pPr marL="548640" indent="457200" algn="l">
              <a:spcBef>
                <a:spcPts val="900"/>
              </a:spcBef>
              <a:spcAft>
                <a:spcPts val="900"/>
              </a:spcAft>
              <a:buClr>
                <a:srgbClr val="EC3E42"/>
              </a:buClr>
              <a:buFont typeface="Wingdings 3" panose="05040102010807070707" pitchFamily="18" charset="2"/>
              <a:buChar char="p"/>
              <a:defRPr sz="28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457200" algn="l">
              <a:spcBef>
                <a:spcPts val="900"/>
              </a:spcBef>
              <a:spcAft>
                <a:spcPts val="900"/>
              </a:spcAft>
              <a:buClr>
                <a:srgbClr val="B4B6B7"/>
              </a:buClr>
              <a:buFont typeface="Wingdings 3" panose="05040102010807070707" pitchFamily="18" charset="2"/>
              <a:buChar char="p"/>
              <a:defRPr sz="1800">
                <a:solidFill>
                  <a:srgbClr val="3C3D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-2142393" y="2133600"/>
            <a:ext cx="6875585" cy="2590800"/>
          </a:xfrm>
          <a:prstGeom prst="triangle">
            <a:avLst/>
          </a:prstGeom>
          <a:solidFill>
            <a:srgbClr val="D7D7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2057400" cy="1371600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Copyright ©2019 by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156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66750" y="2990851"/>
            <a:ext cx="7810500" cy="133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C3D42"/>
                </a:solidFill>
              </a:defRPr>
            </a:lvl1pPr>
          </a:lstStyle>
          <a:p>
            <a:fld id="{83886CBC-63B4-4F70-ACCF-4D27217744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2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80" r:id="rId3"/>
    <p:sldLayoutId id="2147483681" r:id="rId4"/>
    <p:sldLayoutId id="2147483678" r:id="rId5"/>
    <p:sldLayoutId id="2147483679" r:id="rId6"/>
    <p:sldLayoutId id="2147483683" r:id="rId7"/>
    <p:sldLayoutId id="2147483696" r:id="rId8"/>
    <p:sldLayoutId id="2147483689" r:id="rId9"/>
    <p:sldLayoutId id="2147483691" r:id="rId10"/>
    <p:sldLayoutId id="2147483698" r:id="rId11"/>
    <p:sldLayoutId id="2147483684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309555" eaLnBrk="1" latinLnBrk="0" hangingPunct="1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3C3D42"/>
          </a:solidFill>
          <a:uFillTx/>
          <a:latin typeface="Arial" charset="0"/>
          <a:ea typeface="Arial" charset="0"/>
          <a:cs typeface="Arial" charset="0"/>
          <a:sym typeface="Aller Light"/>
        </a:defRPr>
      </a:lvl1pPr>
      <a:lvl2pPr marL="0" marR="0" indent="85723" algn="ctr" defTabSz="309555" eaLnBrk="1" latinLnBrk="0" hangingPunct="1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0" marR="0" indent="171446" algn="ctr" defTabSz="309555" eaLnBrk="1" latinLnBrk="0" hangingPunct="1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0" marR="0" indent="257168" algn="ctr" defTabSz="309555" eaLnBrk="1" latinLnBrk="0" hangingPunct="1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0" marR="0" indent="342892" algn="ctr" defTabSz="309555" eaLnBrk="1" latinLnBrk="0" hangingPunct="1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0" marR="0" indent="428615" algn="ctr" defTabSz="309555" eaLnBrk="1" latinLnBrk="0" hangingPunct="1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0" marR="0" indent="514337" algn="ctr" defTabSz="309555" eaLnBrk="1" latinLnBrk="0" hangingPunct="1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0" marR="0" indent="600060" algn="ctr" defTabSz="309555" eaLnBrk="1" latinLnBrk="0" hangingPunct="1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0" marR="0" indent="685783" algn="ctr" defTabSz="309555" eaLnBrk="1" latinLnBrk="0" hangingPunct="1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66750" y="2990851"/>
            <a:ext cx="7810500" cy="133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C3D4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70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3C3D42"/>
          </a:solidFill>
          <a:uFillTx/>
          <a:latin typeface="Arial" charset="0"/>
          <a:ea typeface="Arial" charset="0"/>
          <a:cs typeface="Arial" charset="0"/>
          <a:sym typeface="Aller Light"/>
        </a:defRPr>
      </a:lvl1pPr>
      <a:lvl2pPr marL="0" marR="0" indent="85723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0" marR="0" indent="171446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0" marR="0" indent="257168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0" marR="0" indent="342892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0" marR="0" indent="428615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0" marR="0" indent="514337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0" marR="0" indent="600060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0" marR="0" indent="685783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66750" y="2990851"/>
            <a:ext cx="7810500" cy="133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C3D4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2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2" r:id="rId2"/>
    <p:sldLayoutId id="2147483713" r:id="rId3"/>
    <p:sldLayoutId id="214748371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3C3D42"/>
          </a:solidFill>
          <a:uFillTx/>
          <a:latin typeface="Arial" charset="0"/>
          <a:ea typeface="Arial" charset="0"/>
          <a:cs typeface="Arial" charset="0"/>
          <a:sym typeface="Aller Light"/>
        </a:defRPr>
      </a:lvl1pPr>
      <a:lvl2pPr marL="0" marR="0" indent="85723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0" marR="0" indent="171446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0" marR="0" indent="257168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0" marR="0" indent="342892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0" marR="0" indent="428615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0" marR="0" indent="514337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0" marR="0" indent="600060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0" marR="0" indent="685783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66750" y="2990851"/>
            <a:ext cx="7810500" cy="133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C3D4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2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3" r:id="rId3"/>
    <p:sldLayoutId id="2147483724" r:id="rId4"/>
    <p:sldLayoutId id="214748373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3C3D42"/>
          </a:solidFill>
          <a:uFillTx/>
          <a:latin typeface="Arial" charset="0"/>
          <a:ea typeface="Arial" charset="0"/>
          <a:cs typeface="Arial" charset="0"/>
          <a:sym typeface="Aller Light"/>
        </a:defRPr>
      </a:lvl1pPr>
      <a:lvl2pPr marL="0" marR="0" indent="85723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0" marR="0" indent="171446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0" marR="0" indent="257168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0" marR="0" indent="342892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0" marR="0" indent="428615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0" marR="0" indent="514337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0" marR="0" indent="600060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0" marR="0" indent="685783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66750" y="2990851"/>
            <a:ext cx="7810500" cy="133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C3D4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D42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3D42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33" r:id="rId3"/>
    <p:sldLayoutId id="2147483734" r:id="rId4"/>
    <p:sldLayoutId id="2147483737" r:id="rId5"/>
    <p:sldLayoutId id="214748373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3C3D42"/>
          </a:solidFill>
          <a:uFillTx/>
          <a:latin typeface="Arial" charset="0"/>
          <a:ea typeface="Arial" charset="0"/>
          <a:cs typeface="Arial" charset="0"/>
          <a:sym typeface="Aller Light"/>
        </a:defRPr>
      </a:lvl1pPr>
      <a:lvl2pPr marL="0" marR="0" indent="85723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0" marR="0" indent="171446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0" marR="0" indent="257168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0" marR="0" indent="342892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0" marR="0" indent="428615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0" marR="0" indent="514337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0" marR="0" indent="600060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0" marR="0" indent="685783" algn="ctr" defTabSz="309555" latinLnBrk="0">
        <a:lnSpc>
          <a:spcPct val="100000"/>
        </a:lnSpc>
        <a:spcBef>
          <a:spcPts val="1688"/>
        </a:spcBef>
        <a:spcAft>
          <a:spcPts val="0"/>
        </a:spcAft>
        <a:buClrTx/>
        <a:buSzTx/>
        <a:buFontTx/>
        <a:buNone/>
        <a:tabLst/>
        <a:defRPr sz="938" b="0" i="0" u="none" strike="noStrike" cap="none" spc="0" baseline="0">
          <a:ln>
            <a:noFill/>
          </a:ln>
          <a:solidFill>
            <a:srgbClr val="FFFFFF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2797" y="2438400"/>
            <a:ext cx="10668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B4252D"/>
                </a:solidFill>
              </a:rPr>
              <a:t>Spirited debater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Conflict continua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86CBC-63B4-4F70-ACCF-4D272177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228600" y="6446837"/>
            <a:ext cx="457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Copyright ©2019 by John Wiley &amp; Sons, Inc. All rights reserved.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41430" y="2776987"/>
            <a:ext cx="45720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32030" y="2662687"/>
            <a:ext cx="0" cy="228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27430" y="2662687"/>
            <a:ext cx="0" cy="228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22830" y="2662687"/>
            <a:ext cx="0" cy="228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Content Placeholder 1"/>
          <p:cNvSpPr>
            <a:spLocks noGrp="1"/>
          </p:cNvSpPr>
          <p:nvPr>
            <p:ph sz="quarter" idx="13"/>
          </p:nvPr>
        </p:nvSpPr>
        <p:spPr>
          <a:xfrm>
            <a:off x="631167" y="1178329"/>
            <a:ext cx="64008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Line up in your place along the first conflict continuum.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Content Placeholder 1"/>
          <p:cNvSpPr>
            <a:spLocks noGrp="1"/>
          </p:cNvSpPr>
          <p:nvPr>
            <p:ph sz="quarter" idx="13"/>
          </p:nvPr>
        </p:nvSpPr>
        <p:spPr>
          <a:xfrm>
            <a:off x="7270630" y="2438400"/>
            <a:ext cx="10668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B4252D"/>
                </a:solidFill>
              </a:rPr>
              <a:t>Calm debater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69246"/>
            <a:ext cx="7772400" cy="1713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Discuss: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457200" lvl="0" indent="-457200" defTabSz="309555" fontAlgn="auto">
              <a:spcBef>
                <a:spcPts val="600"/>
              </a:spcBef>
              <a:spcAft>
                <a:spcPts val="600"/>
              </a:spcAft>
              <a:buClr>
                <a:srgbClr val="B3282D"/>
              </a:buClr>
              <a:buFont typeface="Wingdings 3" panose="05040102010807070707" pitchFamily="18" charset="2"/>
              <a:buChar char="p"/>
            </a:pPr>
            <a:r>
              <a:rPr lang="en-US" kern="0" dirty="0">
                <a:solidFill>
                  <a:srgbClr val="3C3D42"/>
                </a:solidFill>
                <a:latin typeface="Arial" panose="020B0604020202020204" pitchFamily="34" charset="0"/>
                <a:cs typeface="Arial" charset="0"/>
                <a:sym typeface="Aller Light"/>
              </a:rPr>
              <a:t>How do you show disagreement?</a:t>
            </a:r>
          </a:p>
          <a:p>
            <a:pPr marL="457200" lvl="0" indent="-457200" defTabSz="309555" fontAlgn="auto">
              <a:spcBef>
                <a:spcPts val="600"/>
              </a:spcBef>
              <a:spcAft>
                <a:spcPts val="600"/>
              </a:spcAft>
              <a:buClr>
                <a:srgbClr val="B3282D"/>
              </a:buClr>
              <a:buFont typeface="Wingdings 3" panose="05040102010807070707" pitchFamily="18" charset="2"/>
              <a:buChar char="p"/>
            </a:pPr>
            <a:r>
              <a:rPr lang="en-US" kern="0" dirty="0">
                <a:solidFill>
                  <a:srgbClr val="3C3D42"/>
                </a:solidFill>
                <a:latin typeface="Arial" panose="020B0604020202020204" pitchFamily="34" charset="0"/>
                <a:cs typeface="Arial" charset="0"/>
                <a:sym typeface="Aller Light"/>
              </a:rPr>
              <a:t>How do you typically feel when conflict gets tense?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451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3410E6D-C5D4-4878-A0A0-8DE86723FC53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qKQke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Lno2ScsD89RmLwAAGVAAABcAAAB1bml2ZXJzYWwvdW5pdmVyc2FsLnBuZ+18CVRT5/YvtViL2qKIBRUJMqMIglVEICkKMqkUFJEyRA3IrQKRRIZISFqsdWAIhLkgqQJVEiQlXBPCFCcyECC3VkQMECUhqUCSksgQMr0EbbXDfeu993/vv95dy7VgwfnO2d/+7b2/PZ3znXP584MBHy1fv9zAwOCjoEC/cAMDQ18DgyXkDz/QjVyzzwnV/XkPHh6wx6Cp3+KF7sAw0feA7opmzArV8aW6Y6MzgVFwA4OP7+t/32NAb8YbGIQ2Bfn5Hs6ME49AMcmi7E80HT90fdX1VTBiSXjzqtBC3CYBcMmWT6+virErNSjvufmoPtja/+N/+j07HLx24Fjdw90fEpYSgo2eXP58zQ5DxrUnqSeKt9F4OzwpWVkKL96OFlHvtM9ptMuL2qEWjfj2XG8XZ3iw0UdkY3YIpeIDwB1KSbuZtEPeXw9QPVumg2gwR//l04fQOlGFPM4IWzrQvzgWsVBQxDYRBIAWwqibdAN3sstH+SRDBVor1ZZu0F9i4b+AwWRuWKn798zZFyCg7D5A82OMkf7QVHcYfkt/0a71dswcGVih0ki1KGoBXz6jY9m6IbhwaaUhzgOMNjD4qn368+DCxBqEMLtLNe5a9WDkXm2FofYuQHV3GVLkxXOi+ORUeXeVg1EKmJKIVk+OL7TPOnZpEFdRz1eAHQcTFBGTs4JWYyWCTe3ls6ceyS1gecaTkzpc3ueM6w0VDbiFhlycVoFDQ0/I4KA5uBkGpJmvP5V1DnPCRBWqfQHqdCa4D3EYHLRGXs6OQ4yXwpTG9xNByqGLO337IO39zV2KPmhcStZLE1vi0JNP9iq82aHZ4pO8i9kSuJFsO0i+vVy0E0hLNoKZiVYYGDROXiu14l72sz8EUraAsjzv1pS3SMN0Q0Go5YWmxnKS8c9pubmTrZJm0oHl106N1MpuBhd2ACl2e4AA//sdqjZJ22HzpYG3JabBq3QadM04kuNnHwW5h3UX3EAv3HCl5O//Jz09qpzDaEOcmK3kIIWd40VbDtLbkECedF58JiWR9LIhNHsCVjUMLcs3Gj26c9ZnZljSczEiRyB35ohTLzCJ2gUi2CWkoTSB6hOvfuIxSScrKrZsprd5J8pR/FPFU8UPE2IuuBOr5taJhjYmZjVFAaswxVyaWvczmgrTapW6dWDs3ZVUlU1P5YeV+GHwhqzTp6PT8wb7OryJDdNq3CArM3/coiU2TsTPVOzq9wETk0BdB4fSLRzopxt2HyyLJI20aqOagISCjYMb9wohghi81MbA4BmqvZhy38/etNIg/3LilW8QD73NbKM87LfyYar9+0nQFIyYlOLiSk+nbuR3wb2K65uTC4qV/SK+BQxdO7VrfJhOzniuU7aCa4ZI+db0fX5zwR6rNU8a2ZDQdYUkq0m52ySjbbif0agkamdocaga7hC6i2Q9SU+lZ8dHPR5HklKSvApw3EHP/l2DzX1JwCMpomYhsgV9JX8443FCFWLJ1bShdG9JI1udP7PIiYpR7PgOo0BxZB0okjNFfs5cOe7Z3wWJTbnx6TqRV0GVyEmZD8FwGKn0STfw+YldkQ3BhRZZqGSROf8JVWuRBV3JcqNnruJaf6iz9rcXv8iJHys02iegECHh3vYHK5NWQriNHIHNmgI3t3Xuqax0OQlZk2NHYbgx2pJA9l6eo09cSLzZo0Nzj+DtITpDDAWztjU9Y/qhXWzDTeKz7Uv32hfUWjE1ld8UEBWFM1FAaTm/AAT8DpKXrMMkol4VE+HVipgt8mYhd3os17UrMilesevGcE1uufk4u2PqeFaJXWAchd+Ti+ydQ5VBV3wVdsRvto+U6kW81hwL5LjJFyppZrIvemWpeeZ8v7RqgqCDbBdYlr8kPvA5FgLOWLnOP5jMQxm/b2DASHWAXmTFJ2puSSsE8SRS6UxlUsHlnyv8Eqzdy9fvBQKUydKMUSC3V5kCAhz0oYhTLX8IiMjp9b/zmPy9uf/esr5wq/jsnmLTtZ4SRweSN1dw6ooYVflritSGpEVmVUPI7axUshCSDMiaxQz3y1IbFbOFCXLP0QsBUTl13ubEAWSvvHKcrwTxJp1W0k/bEq8N97dNP13HyEPW8HsjP/ef3XhhzJl7mEENnh3qKmhJUiLzxd8idGIuDPerC7LhLp5zzmxqSu5a3VrVtLfQjLCsB/MfJdkfGTrpYgzLmtoOLEjgezwoenh8ao2n8Ci5k4e413LVOcGaos4/8zjxOryHmp8svXfFjtlqEj9qzwnqwcTcdSsoTVCcE81Tr56IN7XbO8tqqyqx8vDpf4xsFENoOt+apqDft43MSSr3ScKQDNdR5LuZD0C4RIWjkZBgb83JIAO4+dz7u1IEt91rRBMz5dLiRmIBvFQ8uRs2JR4E8UPLYjNWshB58D5EQlW1tgOgi9LakSgjrJF/GYb3w8mcHaH7hEFh9hvkhl+qPkFYQPafcfdkkfldsDy3Tesnmzb7wvIaOel8udsLL52PiTKOd5vYFvOmttfQTAHUMZv6z3pyGjeguZCkqmRSNpm9M6oco1Dt1gl5XVDCT+rDZHRtjCy1KroHQRqLvMMNdSroqXXxlalrpPIwSYLC0ZeUgkoWpM/2yWvEsKzGXHEqI1VW3U+kIXtFiC4CP6Z+sy+ZYYkTWcBVFlnIAwx1AdxCVMUA9idaQPKMdQkq1bvExHZNsdt7lQknii5/npKobn3kLTyxadL9ufmkMCjS/vvK6rw0iPv22Q2TJLQE2siZFiXbFN9IrU4C9St0vrNFlw+qRSdNl5d6S8SlZnzp8To/86XdR8u5kNg80c7w9XnjTmvp6iNzbui+fVS3ntIqi8TTqA4uo0bNUJxUIBuRNWOQYemo2nslZmwSRDspX88W1RowZdPrmWJ9RHyaeUCkIqWUWNxHDpesUiBLAkcmoVnVhMPEydaJJz/lb5IrhE8gVUkgwPuLkSA859czPleCtk3K/iZrXjOMKgz6FSH/21Pv6VJvf46JoT4Dr9BnEYNnzo66usTgq5bv//YkUoDRzmNc9Sm74KDREt2f6qV2H+pz+SclVvr0H/V5jv5kou//4Un2uZmBSNfRTH5+LmX03OQeP1uIL/2bvI8GKpoD9FTOLwhg9US3l64yOTZhYy0zYz0pdLu+3mu3HuCxILRGhNYca9OduBufd5NeUKCHfxR7iRmHb66t1YtUZmtNKj819YtezK/sLl+aqv+d2No6q+Edyf8XJCw1swrahZhWyTlg5BQE0P7yCQQTi3xZC4gN7v+yGty/Q+TMCNyRfla/du5g49V1+zPHLjv0jB1P8Ez0Z7qF52/cqF9dP9pGgUJB6rNR7sPLPDOo2jesG3FreQuwWM+5Q7J7K1y9W+221P2OkYTCw54DqV+Gf1VNwg3HvoE4mRi9edjDg+X4WUobbjj57RMupicVgKP6qnBZdHYmQnx70IVTv5vRmiJcIrBXskZuvDW78MQx8hd4eN5kfPRXMRkgxKdvw0r23NZYNmEBcY14D3ZVLfip/m1YOVZHQtIKfhrHL7GNv3oYEvDKJ4Ieh0asenCqod+tKTjyq28ai9/ocaFhec7RrQOe+0o7/w0JmXrwPRPSwbdkubH5wxO3D4vM4U3Rfz8ZnXlgeWFh2ttKjvBdRdCJG5jyxb8hcVoayNz9tpx4q0sD4Vf5yf+doxBv9cufx2U+fysuy8n/0r+RNndVlMPAk5/C9BEqBDtzaK1hs95+nh5Oe/6NTlNWW0/W/dVyYeO7/w2TiKEtfz9X29l/QxHXtPnvKZqK8R8W/cE6XNixTI1CBEiafi66YBbnyHFrqkr+E0LhiWfAtiChtd/joLf8qvfCveyzP+f9adR7+sEagOMnktxqpVPQn+apyZJQScdajWESmPbQWxigXQphNx8DiitbuYXtKRoe17xxCRgI6/684UbNZva3a8dj1lox3jDz85t9I8nqos438vrFu/5uE5PVQyH/YSSITMUshZY93bOFiLzjKejz4HUgGxVHExpDm9qvvm3w+2w4xydj+icM6uX7lmjVdO5gXJb47pHTdiLVNqxsrJlh2b5oXGcEGgYCKJ8wXKAiTyr+F6assfz22/zW2TGrS96vVN2wOupm3HImc+HFDdcaXdhchusEOeXEZT6/wOaOlFoFF+449BaVrgsR1JfHtcXUEHxlZZUl70WViRlrVysqOBeTPLD3rJR5adwlx+PKt7gJZ/hHIdmSDFucqIO+MyjDkorz/rY5paqRPS3MxlrAXb4mM65iPGsIRd5l3j80o0ydbOSQ3Glkz/0Dv6tI8Nyu+FddIfvAh73dFxOzdjV1j22xJszSWznVUs4wnwyoLCJsqTk30cBO4+OxzS5LfYGctikcdyjdlpFv4cqNVzvuoSuEkJ5vOuXMbJEcWS2FHOzfoexnrbX2FAZKICVrPcubOa2cRgBLnTfjefBxPmVY0EH3PKnOVCEsZGfeFp3lhyxZ3rK/l8H1c1dwdspLV+kKu4Uit+ZQktrRGuvMSSU5M2pWfGvhwcVgj1dzAsl96vx4NXMUEZ995ZKLE5LEYe5iKKb7RR7l7kHLC1IP8qnfDYrmhxwYI8AyW1FbrD0l9G3R1/y6/+l2I5yuznWjP0D1P3HgfuRkQ3JmMfar4BF+wV+Jm8M/6FWe5CL3k1CmHweVYfj2cmqMyJueSuxx9KEPmHvyFBps6sHaH4dOOrOzx2eRQEQjRDuBxIsiU3BvL6mKf2Y02L9QeEce7S1WB369zb3nm6SqLVth1amNYlRRWtBjDDfocV/9A6RLlij1qoltJU+DzRYyivLg60W0vqNlyvWR15PqPwvL8W57s/At49w38aq+iix+uf8lxd93dIlJ5RTUYaFSJcIXptp1q44U20Kd1kWeiFenhRRKvLGTZVZUaeqOQGDK9n6nyPwkDtr7B1uRO+22PQvoeRG5/ydSdtbB25hh4JvYe7H8UEjhlAftgi1AdN1qkl66Nmj0unvPJdM1Cm+undN7JPU80iLRVpkcUlhiXxvTOrHIhZW5oQ85aiN3O3TCTwIigR87KLxF2802OqHpCpF5FKigdEkCKkXw/E2ulf2KXXLCxRxfd/QmWbcYi7XMB6guaxulYOLbZlSN4IZjoNu2xwntYSdsqUSF3CLDxT58W3xV6u2ADMshqKYjpKCcn0IMDxLCn9ZoZz1702vNLzeygTZUXHXi4/HmyPrct4T6Dwxe70j+m0le3NK1Q9v6Vq9WHHPf92Z0IBLcOa/PDIs9zx+boSiw8umgyyhKKV72s+Xqoly22ybI3h0np8L+ax3a//RkiHJhkIaa7pRmS8d0iNtspZx2aZdyFF4seoFWYbRhQIzHdCkROT5GQU1SXGoQwspc/fh0d3EoEHEUgdxrCbfMmqk+s/KVCJWP2H3y8wDVszGdpFtxP/vgNC9vsEnPYpAqPoCG/Bgv+lYZ+koVVTyV8LxTZzX20JXCGEXY2vdFjpEXDnNWz1Ut1oDh9tOwdsEtd133GMkWZUwOosSDPe7PqrNfhIA347ZIXF8H/V2s6Ct4UcasrikosbtDZUdD8KJcZchvAa5r9jaxlDN95iUIdW4DB6RFKqpTQU6vo2qIpit4xiJA41FySsYJFSTvGZDT1XWvykxjV4UUThDt6lejz1MLQKr7IGeclwTwmmsrdWKrG27+gUPPZRD6bvSJgr2vhHqEVHJ5XZnjpZEu47PVHjykHKY4TeycPcYKJcXWYPjmpUkgSWIWAE6fteFyApqeNj0cAZcPgtHq9znTDehVM+VoRbkrz162gvbrisEvLHELj264DPqT20/F2k3Ce0+NbOOJZjMVyC5aVQ9v/xAwYzj0VfzzOICK1v7Wc2XjEnHZs3c/ATmZkXTNmPLJeTsQKx0B7Gc86Znl+MwNj4uRHZshyqJpRM9Fz8jkyBcSYoimfVgMr875/ruX0nUJP7FdaTEuOEwVF9oxTR+XeVK1YTEqiVQjOV+fRgIyXrhLtl9gULpmbi0L0VrTFFU0xajnVWu0V4JSlap9lbVGbJ0+C19VZxgUtC0vPL7k48GtviT1LrqupERRJS9u4FDQqCY6k+HMYRCwM27uQA5i/BS2iEDeMOfBptZ8FwnOnsnmpGpWPDl1j5bYhT3p4k22C2yaN1d08pSdbHebfUFuwSVJoMf5EAH/aNlMUd3n69iJ/FOYsNa8cSpGIKbwugbWblJwneRwxmurnh2pKzRPYIS4dr489iIUy2nx9t8HGzGJ72/dHB8NrCtkynR6iQLY8OUVxM+pp9ovXlVsdXMqwLM0ab12gcvzxbKwnDySzVLmE/vwfXUlgeRuvyu5usw2XmvIyu5lJ8LD3F05/D4Ul/J82E+T3pMpaaW9ChRNValrmY67yesiYfEmHcFG7v1fqrIxBDI7O2XEXh59Qu9ZMBJ6Y+2UeWRsHuW7Xjsmcm1g2lJ66x5+Llg1piyTllo5HYFl7ezJ7+g8WbKFf6Wokda31qolZtOnaAzstc5jPWrzbi7Pi3dxu/50Fj/Oii2x4i8vTUXrbExNlpVVqMqJA7batn1DRTKb+r11X1WEFJo3FKRGDDVH5hxmqQvE4ZeGu3mGl6v3znT2qK+9Vtoww8QWMdFwwwWK2VP3NKVaPkVmRZ9IkR+pqGAXxLCKBFtdMdcNXzQZDqXgCAeEe2zZZO7I4eV1E8pSpe8rx2hbZ3dvFpNvr0CqOgunec+Es8vtmPPR9vxbbpHJcz/K+QDtvIyGvGU/P7ijfKMCafoRX+wWVbNl7z687LgFvwWnnlpUgTwCED1kr0zGVObYD2mgO28Efn04mwYD/bbkagOZ2mfuDrhERUxKXs7x/feKm2Mj/jEcYYTNg0zpGLVsNUo5FZ2Tl3Mi3hmAnrOxY81Lz9hADwTRuf+gy1oPGGEZO9wBGTG3sFICQnmo7rOnKCIM/dvsleaYLUB9Cc4eswbIEWWcCwzHHdYUEYdAqZoqtSqdKs7jBJBxDnxvgngz/wmFlUy89KTMyq2JHEiXma6WR1jrio0vDqNvQIiGVJ0DSjQp0ZqVYEVPZI806vGNV+r+WSB2gV9zW35eHB2PTf66yPr65s+wqkiyZ7935UEZ6EI8IkE1R+HLi8SiIMkcXrxZjr6VdQq2dN8OKq1peg4kpHUX3YOUfMyl/eRmZhu0/MqENNPvSpEFJLowXpmq6nkCFLk1fbYuyE324/LC+Zc3QLEoDgn4KrBRud694c+GkWNrcI60xCjcq3Z8ONmSDjDySaSa3FzoSkh+3QPODWnCwptc0bV1bw8qyrUycNka5Gy2LuK70qBRVa/nyJYt8ycYAQfl9a7ZDarRhNjXhds/ZKxQFKn6WQsn+sTv8fVTFhocfeBXas1i4KWho4pfzeL9nS4cbRgX1EwidC0UWwp+/DpcY1y0Uzh1CyyH05VYg/hBpUk48Hr+X2Qytmv5GmQTQze/8W+ZOnn03OQtNuVM58IEYby1+bc8L8B3yPu9zBaTzpsbXQ/HOVoVh/3/5P5a7Gj23EiuLv9mmelDbbdWhdOu2VXRQZav55zufFNptKn0D7ZcurRqKViP0bjsErMIO5gex0fcyvidaXi56oejfgW4zsFzbygdff36bfTcnjmfDcu5VB2wOB71y3XD1Z6YRUgt//I3soZZLlYaiddyTfwE3tf1uPv3mNldYi4onhujM/WNb4xqFqqdzdI/0AUjxafBWT92o15PJvsxuBCaPRktVWwrVnK+CRM4KkBakTYGKdyOo2bODiWGaCfAasKy6NnXXNjJwYUlH6F/XYY+47mabbu1uBnZC20E5cWTKuCsgCIbW2JzR5MsW62zHo34jD2HaPqA1WYGRk7ffUiofQWunFti5eTlblRVfPkL+wQAfe0m3jzdwyXEvKg2vqOmabOnEBsv3XHjzcWKdkOqSXyVM057xNc+sbK3exZqLqAMQWJ711Ab2bMQbbPLGprpNi5/XD48N0mkxVmGCrrGqaKadudZ4ZbPyKy5+bSmD34XgGjIEmwBEL+rq7dl+aWUmAwB7boDUbkbozzIG1mp25vZttvG9wUX7Z+XIXSt3/jyQluu4ChfI0NcGh4UKJW7efcHhxbvyldfcKE4+WIV0JwkdmHJmigPbX5BEmh0TzFhFxl6I+hrt6bRwJ+KOAyNZ7okscQyqMCtaR+rLdVrHW2TGZW4iGf483KuvnHKCl6eG3PZrellBbHH3D2syuG002bhTGVvvomtkgPNYImdCdjrtsr+yEpBZmSyKwyAlfKQ4AzoxXUJ/BiDI7/J1qBLd98qlmOKpo+U2q5pmSaXDiHrA+wRUWWXhzOzDmCDeOmycjHxu18StKYu8HDy1IGV/kcOxm3gpx22I2LCSnqXHlur97Uzn7RVf5ET/7D04Ymq/Uz6N8nKx6X7n7g3hCDCSz+J8mgyCQrDqkXxseR1rFRSkkWGV1ivZ/+cDtb24ILpTiD2oQ3xWmNukgeRt++1om6UWTlZhIcLtm52cj4Rw9JJyuQpzde0VKzAJlWpGVCi3E1ZgIW4+O2DRTAcD+57z72AsjWQPi0MOt5/e7ewA0zm7MyiRZghDrPm4uNCaqd+Oet/Se88u1bEHtzq6/7Ten+m93vcOIVb6KiQtImlgcTq2lUb/gQ2yUvrUxhvagrBWWTtn4dllbgG9UNMbW08helRBR44eEHz1mC/I4FdofJOT0GWJ7FIscM8cu2m157nedtwddEOLKFMaB3fde9UwWuWJVbWc6DaD6l4g6D/TbdE+L3WSPCqIvmlN9OJVr9WvD5UmvG0mjkA0t46YP+fI0UGL3tuzIun6B+HXv4a0nPamzjj8h/Wfs3KZrlQsIqLVkJdNfp4Y6b9FaC5n4tBq/h3fMoHYXE/I5JFO7rexN40hHpm0LUGKWPlOtRkLtl1s4Mu/0L6O986F5xyWNQTtOaM8x+UZRb59R0E8w/x+HCx3bOKNzdTGkJ2hC0paHj7gjX18yHoF66pZwYGr0Im3+Ix4OfkHqSRZNDYvtnTuWBnmsQi+i2IDfbB1ww9d9oxERN/JCqxYvxg6Bn65gHHo/rvHC+YCJ6UWIn+xPnzHIsqE4F32lv2PnXdNLgQciin+sYbM0+EHyjZYwRLCi6UP3orJ+Evhzv6FhwwgtX8UUBdzdbs5Nt/6B3Yd2D/k8CO/GCoGBYBMxq+oMzwNLpw8ZW+kOhM44rnVD1EVTBVtZlKBC/Ug9s6sgfUI4LplaFAhSCLcXVOm4WWSmOfuoD9/yIs+VBIoSvy+Ypyngd44WF5z0x00JXcIUfjlC/+4Re+lRZ8BZMKihwBW7LTAJxt0u1mALn6Kmy4/fFfMItLTAQ0VbkWNq3fB1YOIHpRpV0MocmmyP2qBaJ2IeHrbU0kc7s9QE76kH2DxIsbn/14fBdEQS4xZ8NxUUAe52h5QpRHf4IzgAQt8CrwydLHuC5ZKTEmpcVH0jGC7Aj4q6q5TnbM1hyIjpetXADa11wogJTVe18yXeG0arHIHA0Y7cdyo8qUoSQ1ElA0drxku9MpIWU4T1yM7FVjSNbY6UxYfYjEVYmB5DN84rXN0ph0QTqZ40bqO1qTDUuhcpqdKYSc8aa/GrS9j2dY6TCXhU0deLAt+IIt4FC4ba1p4OXCh8csajcfJIfH5PEL7tlSCCa2IqD2VkHJOv50XfWTptxpxTbQMrlYoaHLqkOxGIhWrPbe/Ne1ZZlgFL4V0+xS79tzvhkZ82XRCRu2iHRsqqWUckewOS9V17ZZ4E3i4z6R8xvccdG3Ocgs4OzRGg4hL9uy/q8rbUu5VUtjCNXtSmEzJyIcJQjGlmxSdGz2Dcf2oj3iUd6QKh85UC4mBBcSLHm1f2Pg47qaxVLISRyZe3KUstUoPLxu3hwnuuXmtBPmtc7u/rbRFPcr+R1r7SOLBOkROXkUbh7BP7wiTw5AR8Z3qO1FbpoupjM3b8tBWNYUTknQ2Af2J1aDH9vBV8tvnv2rdnVdLMFdSLlZd7Z1IviiZPmlZhclx39vcE6Jsc2Qrk51chJyLlZzApdfTEV5SlRzvvTZKCD5QKUbmZMKB9hEvGfitA3WYWoplxc9tGG3oOJq4OaYL4G0gFt/XUW6xk9CfBf23oF9B/a/Day13YeMmUhND9jpT5UjQsZyYLNM/lS8lnOyJfDxb4x2lXU8bn8jClvX4EpOrdrV+qcSuFP1Aqd50U3UZcaSYodnKPZpL+L0/6MC/iCLpp3T1pxfU/n7c9y6Q9ggWQZNGfvxhP7G53niP5mhb8Aduq7X86WkQ+9G3o38L42QDwUXQtFKrplrx6/3uvVbM17cHozL+lE40fHyYYhZqM/Mo24GcLY5hANUTp3fAYiDjXp4YhBKZMdEqmh6RPTm4V3J61ptmgGgOfvqt46xTQS7izW6RnKMtIsJLOI6+QN7Bd4p4Ud7uTcMEPI+D1coVK5/3Hf3lrLydze9aqIvSf9pGLT615c/h4LmpxyGql6KeoqSijFw4RLrC/ccA8mRR+NphMf54/LmQ7152XRxkQI1hjexndvedHZdAqMjO/h7RSs/cygdBRTCcRSw5+/utdtOXwGIeYZB685cJTjB7ALJbO4JclBqISGEBKy/jyxlHi0fs5u0zJpqnruSN2zJbumTc0BoamjwpWFwmWhXlAdWyQRSMVPgq1k9Vxo3iLDc2l5zrggCDCWNtNKGBx19w+sEs7sYU9v7U8f/pJ2ddoH2isqXUGL/TezYiZKlTh+QeI6rw+t6/f2XX9TJN+QwGRB+XaAJd+5lBzhh43nDPKajHenA7AYq/k5QmBstwkGZP1a/2RcPD4WBucoqSuyOP4rmddtw3ZqFSVOrCNgF/54cUyOn3bCs0yUf1yZVHNrKAcoZRdMIicM++jQl6HmR7ESMk3tPGUKZqh1wo6sTECnQWzV/tMPV8Jw6U3PoaupBUvZMwOeM6EDy+IPqsJ15gvSC8nF59OnwmN7InN51ONFyTImrTcTXzQfILIQQKBIzEOOezAVPvoYsQoH/GKHIVWVWfLGlk6n7XQC9Dd9rvrS79bp10NduV0rE3FPCNP4tJ+rVuqPM7KRyUU9+2JkYXdGnXKeM1+INWc3CEzbcfEb7Vl9s9aRjvMxc9DAByKjmkbdFuf3Jyl8aYS9nL//qlq3d/dbOA1e+MjVw+tB6/I7qyHdhyPiR2eSdTnZ0lLzUQi6zgKo2Foo9e3E36pjTjGYhP1+wS049qXVme+aL5anVEGABJCW31HQnl9/4JwWNCI1re9z+r3giV6cVdOCQED9OQv2eEc8G65JkerCRu1bqEDnSr/3Wem77n0xeb0jFP6so3+Irgf6J7GcTwVAirtN5Fz0CUDvVegoh0+9AdcHcqDnXE53wyZvNOgcv65JuSpYdc1Ss344lm3UEyhQQjE86Ivrx/j9eJWkzREioIhf93i025n7MFea533PpQ6cwXc1b6+gr21lBNbysjyvlkwmdf/KCppBCs7jM52MvbuC6Oq52KIRVwYXdf45KIYUTxt8fYR86p9+cV45etWM84DGn/lJj+V/WpwBTJYSeq3tWoSUzItjFKmM3J19YwqXGq3+5ktn8Lu6/G/lvHMGafMNf0L9r5zMfnKuyfbdH6B3JO5J3JO9I3pG8I/lP3h06zzRG/Xp+hf7VwtpD/1UWz+tMBFk85Wi3VNUvjVFNEDUT3Q4gBSvXAYeEeXoSq8H920XRPh/rrpXQEAVf9BlLc6vRqkm0mgj9FNNHHkqcAm9UdjEVvHFvDd2OiVMP4WJV91xVexAkQo9C2EFgvK9jp57JhyIhQ+B+3j5hMyJpAFKTUKXcGUArQB4gyuehEzpKEUirkBlGlsubLDnJ2c9XgFsP3+IuKHBaRa7+GwSAoxolTas043jLe+s5SOF2wFHOiK7PjxzNktBU46406IgqjZUub4vqOglplyJFXtJojzLw3OS5gTnm/VZMpxg40xB6GyMnC9M1x1U2aRMDcf3vGzzbJWNLLk63PMID1S9CyzFZZcn4bIwVmHsx2/d+fkih8um2cZ0M8A2V+zWPQtWPxh+QvqDNzPMx6GNRy0ucOd94oYSJKKGMn+4l2VejLAEg+tESEUrSaW3rf3/+iwcczRQnLupYAg3Z2zWU0sie879yoXEDRZS95RWslHbvxxYgHjsKJJ37cXhmbbznbNoHAaL3DM5YKLo5P4eCYjXeZ20HILgIpUVQF91YXo70cPHFF7e54hlw/P7129f1MfZvJiSfrPwscs0jlRBdkyk8OuhpSSkXZbuYwtb6XcEMj36y1KlDdrtHbBrJP70zuKQ5tgtAL/V1Wisk7EQt3EC3OYd/S+gKONiJ8f42tZ3rgkEgQbwII5ljk1V7/2stwZYmzcD/9dNhTPYRMfxTxReRGLVpcOGafMpHMZR/Mm3P1TDjukutMAe77LnE2J4c5HDZIapP08PAMLfgSyVGkCpznrGTOTkyTSCXnM7Sid4wV8RVAEe4KSWb5KSLYhfiOXMYYCCbU73M4I6bAOp/GPT+xrCZ+cQBYEAxLhnwmLcsLGf4YUXhkcmTigNKVdV8sP0o/9T7kriZ2xvsmORVTHFy0SqI8rhFy1MUMb51IktAnksdEc/2S3fiB/mxNyVZOtxmeGVNhHL4wkTXewaS9o4dY0z0snjCuY9P6riUULoPY7Q/lFhRPrWvG2gbSjfZzX7gMbnWCnNk5rZym64lnL9mSO2a6NJByrjWJo26zYlQ9PFUfTDl5E3JBoNnXV4ywJJbhzl3G5+Kbsp4BpGcuwccfVO+3B9ISNs7OnZmYKfTZzKKOZ629O5IT/QXwrEvNVVWUcBRmYmcZ1iZoJxOx5qjiTZsevO3EmjOWZ4NpRMzmTJ3vNwKp55KdNXMY7TzY7cH47wQY+CROR0Tl8NzPoTZBljVElu88gODVk7cuRf1MlGNDaHmog5dkfongDpM4R0zePFIThJ8JI0S5lPDbTtohM3h47XnPl0zOb3M6aJYUNJeJPJMuDP/VHDa7UpByUpFW13dev8BR39ZaslSOdCzP8alLrNibuiT1S2d0qJDEhteuYdnuTHBUDEO1ozn6jeWGceJQSypRiIt40oa9JpuEeHhQfjxMD3OxKpDuPNRaTwDg7mBWK1xFgFfk6uHN571bKd2zXUTQZn7NYtiNiGJd2VbHuVukngj5qIDJ200xaT2pflkuHdeGnXhhDNOu23CMZCeLh9MMf0kqgYTe7eQmHXbW7dmLeCmWwY9y5suUW9NzJivu6N/4XkZ8WUumztQagVWjZm5DiYg5ozBabyWUziCAAVzCbqt+R0bhYdSkqzw5M6mxUVB4KoyWhVLfz7S5Gc5KW/5tcMFhNY8JaqfLkNZVlEqx0WPUvMmTo1abJmUpbanhM7E9OKzZwUxMnNRAt9CvkuGsAwAEuOza2jDNTgGM7XFGxTKUSZdlcWspCiUVsGrnvVHEBnmdnuxX//41F62s9LTlaaCRa3SWZKbgi5dyXTatE+YxpdPN4cvwrPFJNuK/lUKzFo0MEZGscLjMpom8XnWViBtbKnKuS2jWhVTNcNPZIo5Z/g9orBtw34zSD2ovF5/P5QlrrwPRIAWzygQ3pXokwc2YfNEtSFzcm1a9cKcb4nVnauEOMyXZQHu00Tyuqae9GeNkqyd0PaBhPYR1SsIDutoOypwVarziFOrw0c8DO5kyx3QModxzm6PorzLiDpVRXm+SbxG4X6hu/UUosSMhay+Nb3ilmJz7lSVQNSG4E7ia4p15q4p8u5qnsKbxDcS87JlrfLtk45fkxM4mah2kcRUMXqzprjAxLAVPjCZGjNS9DWlSoDZibB9//QHXLw/UZJFHkE9TmgkAo8sOnCSa9X+lhrG+htdW39ogxp8pRQeV0G3sdKXAJv6mWK84WWespPXHgO88nVdFRNDsBHeg5i6cHFzTYRzB3WuniXMYyCDjUz4CAsuFHe/lWBiy9swAH+oS9cZTed8CgSAslPqbTQf2xfrXy66+97y5q6Fo4sL+xALdP3GJ1Zhi5o4pK6GHwpCFfTGe++jFoF3Jai9gzi2QDI3j3+40kHDnyiahg87GkkmJkZP4XyCLE/3b8W40o514A2HTkbH5405VBKdK0cijEwWmX+q0X/hxUx/q3vc44Ezm9T0dNn89xMzu8J3dLc0AtBnv6x76rIo/8pY+sIEpH4xBqUlrMSXRS4uDygeB0+ZwOeBJjztX9TeCQz/WDAxrhARm72LFUPIUoZjqMxNaZ8F1UoOc1i6xRWKlVtivDBynVFQ1c1qO6FqZ0UjbvCj4EItb+dgbMaGAX5D3TOmx+SaUO/U6RDayxAzrQCnKp5TdINV3bm0aQ8NfXxnz6onkZ2WAeTzv0TQQfZBt4F/hSgAcFTvt3TuFuAJ/q+QAhWs0DLQ5LCfO9jI3X7hfkUdBvyv/D3HlC2nSB5FgMh9AhF5+kiFWPs9bM0A3J0wO1Scx3Br6ugXsTJT6CI5qlSRLGGp5j7/dloFnPrdfknIuXZe53w0ehIa+8lGxb7OHqiKDo1JKU5uCU1zfuagywTmh4lt8SmnY/ZVYAYWFrPC9rNDKR7oxsVgOrRd8zxQaG0LkCvSla+iOmK624yNS0uxfmH/jGtiS+fguNqNwt1rFIor2ElNR1bphGdlhHIqiM6vIAoCU8Jz8kC/4JJFskRlSFv7Zl9ZZ5iPw0Y75r6ml/NeaJG0pDvAjnsSN3H0TuhhIkOB/qxS29wguL0zfAd772KE6vmHJuCtECDaLRQ5a1sF8mnjI7ezF6PoT7oajVgGksZEPjxwh2AS31Fqt677MyyOBmu81QzO2/IZdjJOgSydUFTocQnhNejR0TIrOcQiHCZQsOCrqVez6fxRzZjMJbgQGXqYw7C0YwpKI+OoyCp2DCyGAVaeRovHeKoqNHwap5WjhTWKW7yFW2yKT+rtlWcGJsft8YOQ3o8UEf6BcRDIdRxmBFCCX8yvpSsf8VGEmcitmEW/GdxhtgmOTyYsxq6uuU7pVdVFf5tiaVMek9MxZA863cfe3sCRTbecSgEnjLrW3zkKXJ5zKILD0C/O/tNKpCDZLQrYNMZcmDYnkw7UFA+ParAwCwcQA5PAV3Qmb/pUkLWJt2ZA3hxg5M4CePfxDCpXFDDN5kCqi9ozThTKpPYuaH6Zmf4DWmoYtm8BfxkkjeyMS7l+zmffB/fDPrX9Mk++fgNduSJAdo5QsH1xCbyIP9N3LPZWyOsMIbKXDScdSo5cdPiZV6HPOyDSx0xnqlplLWihVkZtLTC+ZajYdhiTOOuhFfI6VGJpzJm6gacHv2tJGrUvf64aoC1Egn7cOLd3xwuRGj/IPqAz/aa++UzaeERQmLsLe3KRM3WFrv7BZzedjrbIP8w9MveRwRmcul+qOqiAc4oiOPd1YJhArYJTzrmf5uRrr/+klrIn/6Z9X/OIxFU7TotJYSzgg36XsB/W7d/TrRC7BQE5dvDBzm9+XPTG16XQxsi1VkGvF9TIYpk5BT88AN9GmPXE64Lpja6PTn6es1//KPy7l3LUK6P/fRml/+JW+wBvGRWKFx3TnT2s3+jdI3pmX2JVPCHehpCq0x9WJ8h3jn4Mp0UUo0aJ5zqHH9TOB2ye0ym4F2FgYLFXY+83s/1fqyMwaB29n2vny3DFPDRYZ1N0WrT6+CP0nFQzkrVGODzaxAHs60OXeoU2UkG/iWot5RLiio1/Thvd8Iu3gUEBP0y1/3bORLNOlQXC45qkLL6JIEz1gdwlRkS5rn+fw8UBycVCOGCtrokZA6ty0WEHf4ziLr469/4a1KgUqhXTYrviUsaaXKN6m+G/VaXNArxqQnStlsm7c9Nyzpl7WGnp30Uf4AMHFtsEcizFc6FdBzVONeaqORGVfpiUPNtQsFR1oQMtddEU9bhBZaOfLRb2GWp2vTE3Tdgc0GUtdEFRM3QIgajiEcFlpdCDhlBQfIHTl0NL6hm/bqBNbyjnxnOnDm1cof/MTCnYYGPzh1SJ9+xN/88tf45VwaR0u8DhAeg26T0n2toDDUU0YyzlPQGfbKAI0P4CiO06YDVpqm/4AE3KTwM6C6r6IRz1NO9BkB2TmqmLbK76pihWM0htcWa3nQLoLjx24G8/XnMvADV/H1C2ZfFzNdZqRoD+3QiYnb6VDKvTzjP123rfOuzWAiLP668NKB21oTr7YvWfL4O+/qxdaRdE0Gliq9C102en+72kJV56FsNmLzwewlX+Li4a0A9ZtFBUcWiIfoYg/4N+TXuO5fwPUEsDBBQAAgAIAC56Nkkrh0czTQAAAGoAAAAbAAAAdW5pdmVyc2FsL3VuaXZlcnNhbC5wbmcueG1ss7GvyM1RKEstKs7Mz7NVMtQzULK34+WyKShKLctMLVeoAIoZ6RlAgJJCpa2SCRK3PDOlJMNWydzCHCGWkZqZnlFiq2RqaQAX1AcaCQBQSwECAAAUAAIACADqikJHiiTiqPoCAACwCAAAFAAAAAAAAAABAAAAAAAAAAAAdW5pdmVyc2FsL3BsYXllci54bWxQSwECAAAUAAIACAAuejZJywPz1GYvAAAZUAAAFwAAAAAAAAAAAAAAAAAsAwAAdW5pdmVyc2FsL3VuaXZlcnNhbC5wbmdQSwECAAAUAAIACAAuejZJK4dHM00AAABqAAAAGwAAAAAAAAABAAAAAADHMgAAdW5pdmVyc2FsL3VuaXZlcnNhbC5wbmcueG1sUEsFBgAAAAADAAMA0AAAAE0zAAAAAA=="/>
  <p:tag name="ISPRING_PRESENTATION_TITLE" val="5BPersDev_Beta1_PPT"/>
  <p:tag name="ISPRING_RESOURCE_PATHS_HASH_PRESENTER" val="3fb880feb2c5a2407d9d1646f1b8ce494ac2fe32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X:\Experiences Working Files\5B\5B_PersDev\Facilitation\Beta 3"/>
  <p:tag name="ISPRING_FIRST_PUBLISH" val="1"/>
</p:tagLst>
</file>

<file path=ppt/theme/theme1.xml><?xml version="1.0" encoding="utf-8"?>
<a:theme xmlns:a="http://schemas.openxmlformats.org/drawingml/2006/main" name="1_White">
  <a:themeElements>
    <a:clrScheme name="Custom 16">
      <a:dk1>
        <a:srgbClr val="212121"/>
      </a:dk1>
      <a:lt1>
        <a:srgbClr val="FFFFFF"/>
      </a:lt1>
      <a:dk2>
        <a:srgbClr val="656666"/>
      </a:dk2>
      <a:lt2>
        <a:srgbClr val="DCDEE0"/>
      </a:lt2>
      <a:accent1>
        <a:srgbClr val="B3282D"/>
      </a:accent1>
      <a:accent2>
        <a:srgbClr val="EB3D41"/>
      </a:accent2>
      <a:accent3>
        <a:srgbClr val="D53F3F"/>
      </a:accent3>
      <a:accent4>
        <a:srgbClr val="B3B6B7"/>
      </a:accent4>
      <a:accent5>
        <a:srgbClr val="619ED1"/>
      </a:accent5>
      <a:accent6>
        <a:srgbClr val="576E8B"/>
      </a:accent6>
      <a:hlink>
        <a:srgbClr val="6F8DB1"/>
      </a:hlink>
      <a:folHlink>
        <a:srgbClr val="B3242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3D4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3C3D4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5B Pers Dev_PPT_Slide 27" id="{F4156B54-A651-4C67-B2AE-AF8A1E43277B}" vid="{5AE07E9A-52DF-4D82-8257-87DAF6334918}"/>
    </a:ext>
  </a:extLst>
</a:theme>
</file>

<file path=ppt/theme/theme2.xml><?xml version="1.0" encoding="utf-8"?>
<a:theme xmlns:a="http://schemas.openxmlformats.org/drawingml/2006/main" name="2_White">
  <a:themeElements>
    <a:clrScheme name="Custom 16">
      <a:dk1>
        <a:srgbClr val="212121"/>
      </a:dk1>
      <a:lt1>
        <a:srgbClr val="FFFFFF"/>
      </a:lt1>
      <a:dk2>
        <a:srgbClr val="656666"/>
      </a:dk2>
      <a:lt2>
        <a:srgbClr val="DCDEE0"/>
      </a:lt2>
      <a:accent1>
        <a:srgbClr val="B3282D"/>
      </a:accent1>
      <a:accent2>
        <a:srgbClr val="EB3D41"/>
      </a:accent2>
      <a:accent3>
        <a:srgbClr val="D53F3F"/>
      </a:accent3>
      <a:accent4>
        <a:srgbClr val="B3B6B7"/>
      </a:accent4>
      <a:accent5>
        <a:srgbClr val="619ED1"/>
      </a:accent5>
      <a:accent6>
        <a:srgbClr val="576E8B"/>
      </a:accent6>
      <a:hlink>
        <a:srgbClr val="6F8DB1"/>
      </a:hlink>
      <a:folHlink>
        <a:srgbClr val="B3242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3D4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3C3D4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5B Pers Dev_PPT_Slide 27" id="{F4156B54-A651-4C67-B2AE-AF8A1E43277B}" vid="{61D9841D-B6DD-4E24-A097-A94B7922B507}"/>
    </a:ext>
  </a:extLst>
</a:theme>
</file>

<file path=ppt/theme/theme3.xml><?xml version="1.0" encoding="utf-8"?>
<a:theme xmlns:a="http://schemas.openxmlformats.org/drawingml/2006/main" name="3_White">
  <a:themeElements>
    <a:clrScheme name="Custom 16">
      <a:dk1>
        <a:srgbClr val="212121"/>
      </a:dk1>
      <a:lt1>
        <a:srgbClr val="FFFFFF"/>
      </a:lt1>
      <a:dk2>
        <a:srgbClr val="656666"/>
      </a:dk2>
      <a:lt2>
        <a:srgbClr val="DCDEE0"/>
      </a:lt2>
      <a:accent1>
        <a:srgbClr val="B3282D"/>
      </a:accent1>
      <a:accent2>
        <a:srgbClr val="EB3D41"/>
      </a:accent2>
      <a:accent3>
        <a:srgbClr val="D53F3F"/>
      </a:accent3>
      <a:accent4>
        <a:srgbClr val="B3B6B7"/>
      </a:accent4>
      <a:accent5>
        <a:srgbClr val="619ED1"/>
      </a:accent5>
      <a:accent6>
        <a:srgbClr val="576E8B"/>
      </a:accent6>
      <a:hlink>
        <a:srgbClr val="6F8DB1"/>
      </a:hlink>
      <a:folHlink>
        <a:srgbClr val="B3242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3D4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3C3D4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5B Pers Dev_PPT_Slide 27" id="{F4156B54-A651-4C67-B2AE-AF8A1E43277B}" vid="{29400735-2A3E-40B8-AE0C-98EF46B15CEC}"/>
    </a:ext>
  </a:extLst>
</a:theme>
</file>

<file path=ppt/theme/theme4.xml><?xml version="1.0" encoding="utf-8"?>
<a:theme xmlns:a="http://schemas.openxmlformats.org/drawingml/2006/main" name="4_White">
  <a:themeElements>
    <a:clrScheme name="Custom 16">
      <a:dk1>
        <a:srgbClr val="212121"/>
      </a:dk1>
      <a:lt1>
        <a:srgbClr val="FFFFFF"/>
      </a:lt1>
      <a:dk2>
        <a:srgbClr val="656666"/>
      </a:dk2>
      <a:lt2>
        <a:srgbClr val="DCDEE0"/>
      </a:lt2>
      <a:accent1>
        <a:srgbClr val="B3282D"/>
      </a:accent1>
      <a:accent2>
        <a:srgbClr val="EB3D41"/>
      </a:accent2>
      <a:accent3>
        <a:srgbClr val="D53F3F"/>
      </a:accent3>
      <a:accent4>
        <a:srgbClr val="B3B6B7"/>
      </a:accent4>
      <a:accent5>
        <a:srgbClr val="619ED1"/>
      </a:accent5>
      <a:accent6>
        <a:srgbClr val="576E8B"/>
      </a:accent6>
      <a:hlink>
        <a:srgbClr val="6F8DB1"/>
      </a:hlink>
      <a:folHlink>
        <a:srgbClr val="B3242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3D4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3C3D4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5B Pers Dev_PPT_Slide 27" id="{F4156B54-A651-4C67-B2AE-AF8A1E43277B}" vid="{3ADDC106-919D-41B7-B45D-3DA9B376E74A}"/>
    </a:ext>
  </a:extLst>
</a:theme>
</file>

<file path=ppt/theme/theme5.xml><?xml version="1.0" encoding="utf-8"?>
<a:theme xmlns:a="http://schemas.openxmlformats.org/drawingml/2006/main" name="5_White">
  <a:themeElements>
    <a:clrScheme name="Custom 16">
      <a:dk1>
        <a:srgbClr val="212121"/>
      </a:dk1>
      <a:lt1>
        <a:srgbClr val="FFFFFF"/>
      </a:lt1>
      <a:dk2>
        <a:srgbClr val="656666"/>
      </a:dk2>
      <a:lt2>
        <a:srgbClr val="DCDEE0"/>
      </a:lt2>
      <a:accent1>
        <a:srgbClr val="B3282D"/>
      </a:accent1>
      <a:accent2>
        <a:srgbClr val="EB3D41"/>
      </a:accent2>
      <a:accent3>
        <a:srgbClr val="D53F3F"/>
      </a:accent3>
      <a:accent4>
        <a:srgbClr val="B3B6B7"/>
      </a:accent4>
      <a:accent5>
        <a:srgbClr val="619ED1"/>
      </a:accent5>
      <a:accent6>
        <a:srgbClr val="576E8B"/>
      </a:accent6>
      <a:hlink>
        <a:srgbClr val="6F8DB1"/>
      </a:hlink>
      <a:folHlink>
        <a:srgbClr val="B3242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3D4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3C3D4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5B Pers Dev_PPT_Slide 27" id="{F4156B54-A651-4C67-B2AE-AF8A1E43277B}" vid="{0BC4C1AB-850F-46DB-8B7B-9B8371FAB2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1_White</Template>
  <TotalTime>0</TotalTime>
  <Words>52</Words>
  <Application>Microsoft Macintosh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Aller Light</vt:lpstr>
      <vt:lpstr>Arial</vt:lpstr>
      <vt:lpstr>Calibri</vt:lpstr>
      <vt:lpstr>Georgia</vt:lpstr>
      <vt:lpstr>Lato Regular</vt:lpstr>
      <vt:lpstr>Wingdings 3</vt:lpstr>
      <vt:lpstr>1_White</vt:lpstr>
      <vt:lpstr>2_White</vt:lpstr>
      <vt:lpstr>3_White</vt:lpstr>
      <vt:lpstr>4_White</vt:lpstr>
      <vt:lpstr>5_White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Ingram, Jason</dc:creator>
  <cp:lastModifiedBy>Ingram, Jason</cp:lastModifiedBy>
  <cp:revision>1</cp:revision>
  <dcterms:created xsi:type="dcterms:W3CDTF">2019-06-06T17:17:35Z</dcterms:created>
  <dcterms:modified xsi:type="dcterms:W3CDTF">2019-06-06T17:17:58Z</dcterms:modified>
</cp:coreProperties>
</file>